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90" r:id="rId3"/>
    <p:sldId id="281" r:id="rId4"/>
    <p:sldId id="284" r:id="rId5"/>
    <p:sldId id="287" r:id="rId6"/>
    <p:sldId id="291" r:id="rId7"/>
    <p:sldId id="285" r:id="rId8"/>
    <p:sldId id="292" r:id="rId9"/>
    <p:sldId id="289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2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06CAFC-946F-4165-8248-D1D1325DF2A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F96C07-71FD-4D7A-8540-AF0B8AD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3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7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3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7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8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3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B384-2BAF-4386-BF96-8C7A4C4694B3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1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</a:ln>
              </a:rPr>
              <a:t>GIS Policy Board</a:t>
            </a:r>
            <a:br>
              <a:rPr lang="en-US" b="1" dirty="0">
                <a:ln w="12700">
                  <a:noFill/>
                </a:ln>
              </a:rPr>
            </a:br>
            <a:r>
              <a:rPr lang="en-US" b="1" dirty="0">
                <a:ln w="12700">
                  <a:noFill/>
                </a:ln>
              </a:rPr>
              <a:t>LiDAR 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4911" y="54102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5-17-2018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87857" y="3733800"/>
            <a:ext cx="220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Tara Lanzrath, CFM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647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4911" y="54102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5-1-2018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6" y="106680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304800"/>
            <a:ext cx="443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Tom Morey’s Former Cubicle</a:t>
            </a:r>
          </a:p>
        </p:txBody>
      </p:sp>
    </p:spTree>
    <p:extLst>
      <p:ext uri="{BB962C8B-B14F-4D97-AF65-F5344CB8AC3E}">
        <p14:creationId xmlns:p14="http://schemas.microsoft.com/office/powerpoint/2010/main" val="6054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96943" cy="990600"/>
          </a:xfrm>
        </p:spPr>
        <p:txBody>
          <a:bodyPr/>
          <a:lstStyle/>
          <a:p>
            <a:r>
              <a:rPr lang="en-US" b="1" dirty="0"/>
              <a:t>2017 Project update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459122CC-5120-4D88-9B14-385B3D012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248400" cy="4569837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38877D57-2B21-492E-BF13-E6AC546D72BE}"/>
              </a:ext>
            </a:extLst>
          </p:cNvPr>
          <p:cNvSpPr txBox="1">
            <a:spLocks/>
          </p:cNvSpPr>
          <p:nvPr/>
        </p:nvSpPr>
        <p:spPr>
          <a:xfrm>
            <a:off x="457200" y="5506008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We received corrections from the USGS on May 1, 2018.  Atlantic is nearing completion on the corrections and we are expecting the delivery any day now.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784A7D-97D4-44F5-974D-A15C6617C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7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2018 Project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9200"/>
          </a:xfrm>
        </p:spPr>
        <p:txBody>
          <a:bodyPr>
            <a:noAutofit/>
          </a:bodyPr>
          <a:lstStyle/>
          <a:p>
            <a:r>
              <a:rPr lang="en-US" sz="2200" b="1" dirty="0"/>
              <a:t>Acquisition </a:t>
            </a:r>
            <a:r>
              <a:rPr lang="en-US" sz="2200" b="1" dirty="0" smtClean="0"/>
              <a:t>stopped last week and will resume in the winter. Ground point densities were checked daily to meet requirements in vegetation areas.</a:t>
            </a:r>
          </a:p>
          <a:p>
            <a:endParaRPr lang="en-US" sz="2200" b="1" dirty="0"/>
          </a:p>
          <a:p>
            <a:r>
              <a:rPr lang="en-US" sz="2200" b="1" dirty="0"/>
              <a:t>Still in coordination with </a:t>
            </a:r>
            <a:r>
              <a:rPr lang="en-US" sz="2200" b="1" dirty="0" smtClean="0"/>
              <a:t>Atlantic/USGS </a:t>
            </a:r>
            <a:r>
              <a:rPr lang="en-US" sz="2200" b="1" dirty="0"/>
              <a:t>on delivery schedule for </a:t>
            </a:r>
            <a:r>
              <a:rPr lang="en-US" sz="2200" b="1" dirty="0" smtClean="0"/>
              <a:t>2018 acquisition QA/QC review – kickoff meeting will be sometime after June 4</a:t>
            </a:r>
            <a:r>
              <a:rPr lang="en-US" sz="2200" b="1" dirty="0" smtClean="0"/>
              <a:t>.  </a:t>
            </a:r>
          </a:p>
          <a:p>
            <a:pPr lvl="1"/>
            <a:r>
              <a:rPr lang="en-US" sz="2200" b="1" dirty="0" smtClean="0"/>
              <a:t>Review is expected to start in November and continue until May 2019.</a:t>
            </a:r>
            <a:endParaRPr lang="en-US" sz="2200" b="1" dirty="0" smtClean="0"/>
          </a:p>
          <a:p>
            <a:endParaRPr lang="en-US" sz="2200" b="1" dirty="0"/>
          </a:p>
          <a:p>
            <a:r>
              <a:rPr lang="en-US" sz="2200" b="1" dirty="0" smtClean="0"/>
              <a:t>47,442 </a:t>
            </a:r>
            <a:r>
              <a:rPr lang="en-US" sz="2200" b="1" dirty="0"/>
              <a:t>s</a:t>
            </a:r>
            <a:r>
              <a:rPr lang="en-US" sz="2200" b="1" dirty="0" smtClean="0"/>
              <a:t>quare </a:t>
            </a:r>
            <a:r>
              <a:rPr lang="en-US" sz="2200" b="1" dirty="0"/>
              <a:t>m</a:t>
            </a:r>
            <a:r>
              <a:rPr lang="en-US" sz="2200" b="1" dirty="0" smtClean="0"/>
              <a:t>iles </a:t>
            </a:r>
            <a:r>
              <a:rPr lang="en-US" sz="2200" b="1" dirty="0"/>
              <a:t>of hydro-enforced </a:t>
            </a:r>
            <a:r>
              <a:rPr lang="en-US" sz="2200" b="1" dirty="0" smtClean="0"/>
              <a:t>DEM.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We are also putting together an application to FEMA for hydro-enforcement of an additional roughly 35,400 </a:t>
            </a:r>
            <a:r>
              <a:rPr lang="en-US" sz="2200" b="1" dirty="0"/>
              <a:t>s</a:t>
            </a:r>
            <a:r>
              <a:rPr lang="en-US" sz="2200" b="1" dirty="0" smtClean="0"/>
              <a:t>quare miles.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6818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90600"/>
            <a:ext cx="4615059" cy="52644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5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LiDAR Hydro-Enforcement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1259" y="823794"/>
            <a:ext cx="4338834" cy="606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0" lvl="0" indent="-9144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Hydrologic-enforcement (hydro-enforcement) of light detection and ranging (LiDAR)-derived digital elevation models (DEMs) modifies the elevations of artificial impediments (such as road fills or railroad grades) to simulate how human-made drainage structures such as culverts or bridges allow continuous downslope flow of water. </a:t>
            </a:r>
          </a:p>
          <a:p>
            <a:pPr marL="91440" marR="0" lvl="0" indent="-9144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Figure on left from: </a:t>
            </a:r>
          </a:p>
          <a:p>
            <a:pPr marL="91440" marR="0" lvl="0" indent="-9144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Poppenga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, S.K.,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Worstell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, B.B., Danielson, J.J., Brock, J.C., Evans, G.A., and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Heidemann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, H.K., 2014, Hydrologic enforcement of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lidar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DEMs: U.S. Geological Survey Fact Sheet 2014–3051, 4 p., 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https://dx.doi.org/10.3133/fs20143051.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91440" marR="0" lvl="0" indent="-9144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ISSN 2327-6932 (online)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62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2018 Acquisition </a:t>
            </a:r>
            <a:r>
              <a:rPr lang="en-US" b="1" dirty="0" smtClean="0"/>
              <a:t>Status</a:t>
            </a:r>
            <a:br>
              <a:rPr lang="en-US" b="1" dirty="0" smtClean="0"/>
            </a:br>
            <a:r>
              <a:rPr lang="en-US" sz="3100" b="1" dirty="0" smtClean="0"/>
              <a:t>ArcGIS Online</a:t>
            </a:r>
            <a:endParaRPr lang="en-US" sz="3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371600"/>
            <a:ext cx="8905875" cy="4777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1371600"/>
            <a:ext cx="2014538" cy="2080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373863"/>
            <a:ext cx="1447800" cy="7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FY18 Floodplain Mapping Areas</a:t>
            </a:r>
            <a:br>
              <a:rPr lang="en-US" b="1" dirty="0" smtClean="0"/>
            </a:br>
            <a:endParaRPr lang="en-US" sz="3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46" y="1219200"/>
            <a:ext cx="8864708" cy="47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314"/>
            <a:ext cx="8229600" cy="803083"/>
          </a:xfrm>
        </p:spPr>
        <p:txBody>
          <a:bodyPr/>
          <a:lstStyle/>
          <a:p>
            <a:r>
              <a:rPr lang="en-US" b="1" dirty="0"/>
              <a:t>2018 </a:t>
            </a:r>
            <a:r>
              <a:rPr lang="en-US" b="1" dirty="0" smtClean="0"/>
              <a:t>Survey Point Status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7353" y="1193424"/>
            <a:ext cx="8929294" cy="4943504"/>
            <a:chOff x="107353" y="1193424"/>
            <a:chExt cx="8929294" cy="49435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353" y="1193424"/>
              <a:ext cx="8929294" cy="494350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2115" y="1193424"/>
              <a:ext cx="1315429" cy="8800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353" y="1193424"/>
              <a:ext cx="2114762" cy="196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802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</TotalTime>
  <Words>256</Words>
  <Application>Microsoft Office PowerPoint</Application>
  <PresentationFormat>On-screen Show (4:3)</PresentationFormat>
  <Paragraphs>32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GIS Policy Board LiDAR Update</vt:lpstr>
      <vt:lpstr>PowerPoint Presentation</vt:lpstr>
      <vt:lpstr>2017 Project update</vt:lpstr>
      <vt:lpstr>PowerPoint Presentation</vt:lpstr>
      <vt:lpstr>2018 Project Update</vt:lpstr>
      <vt:lpstr>PowerPoint Presentation</vt:lpstr>
      <vt:lpstr>2018 Acquisition Status ArcGIS Online</vt:lpstr>
      <vt:lpstr>FY18 Floodplain Mapping Areas </vt:lpstr>
      <vt:lpstr>2018 Survey Point Status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FloodPlain Mapping in Kansas</dc:title>
  <dc:creator>Lanzrath, Tara</dc:creator>
  <cp:lastModifiedBy>Lanzrath, Tara</cp:lastModifiedBy>
  <cp:revision>151</cp:revision>
  <cp:lastPrinted>2014-11-06T14:01:16Z</cp:lastPrinted>
  <dcterms:created xsi:type="dcterms:W3CDTF">2014-09-22T20:52:21Z</dcterms:created>
  <dcterms:modified xsi:type="dcterms:W3CDTF">2018-05-16T21:46:31Z</dcterms:modified>
</cp:coreProperties>
</file>