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5" r:id="rId3"/>
    <p:sldId id="281" r:id="rId4"/>
    <p:sldId id="284" r:id="rId5"/>
    <p:sldId id="287" r:id="rId6"/>
    <p:sldId id="285" r:id="rId7"/>
    <p:sldId id="289" r:id="rId8"/>
    <p:sldId id="28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44" autoAdjust="0"/>
  </p:normalViewPr>
  <p:slideViewPr>
    <p:cSldViewPr>
      <p:cViewPr varScale="1">
        <p:scale>
          <a:sx n="66" d="100"/>
          <a:sy n="66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06CAFC-946F-4165-8248-D1D1325DF2AB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F96C07-71FD-4D7A-8540-AF0B8AD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B384-2BAF-4386-BF96-8C7A4C4694B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</a:ln>
              </a:rPr>
              <a:t>GIS Policy Board</a:t>
            </a:r>
            <a:br>
              <a:rPr lang="en-US" b="1" dirty="0">
                <a:ln w="12700">
                  <a:noFill/>
                </a:ln>
              </a:rPr>
            </a:br>
            <a:r>
              <a:rPr lang="en-US" b="1" dirty="0">
                <a:ln w="12700">
                  <a:noFill/>
                </a:ln>
              </a:rPr>
              <a:t>LiDAR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4911" y="54102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5-13-2016</a:t>
            </a:r>
          </a:p>
        </p:txBody>
      </p:sp>
    </p:spTree>
    <p:extLst>
      <p:ext uri="{BB962C8B-B14F-4D97-AF65-F5344CB8AC3E}">
        <p14:creationId xmlns:p14="http://schemas.microsoft.com/office/powerpoint/2010/main" val="76479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B77F22C-8595-42BB-824B-DF2658C60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44692"/>
              </p:ext>
            </p:extLst>
          </p:nvPr>
        </p:nvGraphicFramePr>
        <p:xfrm>
          <a:off x="152400" y="0"/>
          <a:ext cx="8673353" cy="67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7543540" imgH="5829184" progId="Acrobat.Document.11">
                  <p:embed/>
                </p:oleObj>
              </mc:Choice>
              <mc:Fallback>
                <p:oleObj name="Acrobat Document" r:id="rId5" imgW="7543540" imgH="58291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0"/>
                        <a:ext cx="8673353" cy="6702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61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2017 Project update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9122CC-5120-4D88-9B14-385B3D01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6248400" cy="4569837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77D57-2B21-492E-BF13-E6AC546D72BE}"/>
              </a:ext>
            </a:extLst>
          </p:cNvPr>
          <p:cNvSpPr txBox="1">
            <a:spLocks/>
          </p:cNvSpPr>
          <p:nvPr/>
        </p:nvSpPr>
        <p:spPr>
          <a:xfrm>
            <a:off x="304800" y="563663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Is being packaged for delivery to USGS Feb. 19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8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2018 Project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4A7D-97D4-44F5-974D-A15C6617C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Acquisition is underway</a:t>
            </a:r>
          </a:p>
          <a:p>
            <a:r>
              <a:rPr lang="en-US" dirty="0"/>
              <a:t>Still in coordination with USGS on delivery schedule for QA/QC review</a:t>
            </a:r>
          </a:p>
          <a:p>
            <a:r>
              <a:rPr lang="en-US" dirty="0"/>
              <a:t>We were notified that our application under the 3DEP program has been accepted.</a:t>
            </a:r>
          </a:p>
          <a:p>
            <a:r>
              <a:rPr lang="en-US" dirty="0"/>
              <a:t>Will fund a portion of data development and acquisition for Lyon and Chase Counties</a:t>
            </a:r>
          </a:p>
          <a:p>
            <a:r>
              <a:rPr lang="en-US" dirty="0"/>
              <a:t>47,442 Square Miles of hydro-enforced DEM</a:t>
            </a:r>
          </a:p>
        </p:txBody>
      </p:sp>
    </p:spTree>
    <p:extLst>
      <p:ext uri="{BB962C8B-B14F-4D97-AF65-F5344CB8AC3E}">
        <p14:creationId xmlns:p14="http://schemas.microsoft.com/office/powerpoint/2010/main" val="68187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2018 Acquisition Status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D6C82F-4C2D-4FA5-B2B3-163B346B0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529369"/>
              </p:ext>
            </p:extLst>
          </p:nvPr>
        </p:nvGraphicFramePr>
        <p:xfrm>
          <a:off x="719847" y="762000"/>
          <a:ext cx="770430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7543540" imgH="5819453" progId="Acrobat.Document.11">
                  <p:embed/>
                </p:oleObj>
              </mc:Choice>
              <mc:Fallback>
                <p:oleObj name="Acrobat Document" r:id="rId3" imgW="7543540" imgH="581945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847" y="762000"/>
                        <a:ext cx="7704306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09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083"/>
          </a:xfrm>
        </p:spPr>
        <p:txBody>
          <a:bodyPr/>
          <a:lstStyle/>
          <a:p>
            <a:r>
              <a:rPr lang="en-US" dirty="0"/>
              <a:t>2018 Survey Status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E6B3BB-DCC7-4112-95A3-5E7198726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083787"/>
              </p:ext>
            </p:extLst>
          </p:nvPr>
        </p:nvGraphicFramePr>
        <p:xfrm>
          <a:off x="647700" y="813969"/>
          <a:ext cx="7848600" cy="605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7543540" imgH="5819453" progId="Acrobat.Document.11">
                  <p:embed/>
                </p:oleObj>
              </mc:Choice>
              <mc:Fallback>
                <p:oleObj name="Acrobat Document" r:id="rId3" imgW="7543540" imgH="581945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813969"/>
                        <a:ext cx="7848600" cy="605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80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Proposed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D5AA5-1610-43B7-A9C8-02469C5DE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0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86</Words>
  <Application>Microsoft Office PowerPoint</Application>
  <PresentationFormat>On-screen Show (4:3)</PresentationFormat>
  <Paragraphs>18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Adobe Acrobat Document</vt:lpstr>
      <vt:lpstr>GIS Policy Board LiDAR Update</vt:lpstr>
      <vt:lpstr>PowerPoint Presentation</vt:lpstr>
      <vt:lpstr>2017 Project update</vt:lpstr>
      <vt:lpstr>2018 Project Update</vt:lpstr>
      <vt:lpstr>2018 Project Update</vt:lpstr>
      <vt:lpstr>2018 Acquisition Status</vt:lpstr>
      <vt:lpstr>2018 Survey Status</vt:lpstr>
      <vt:lpstr>2019 Proposed Project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FloodPlain Mapping in Kansas</dc:title>
  <dc:creator>Lanzrath, Tara</dc:creator>
  <cp:lastModifiedBy>Morey, Tom</cp:lastModifiedBy>
  <cp:revision>138</cp:revision>
  <cp:lastPrinted>2014-11-06T14:01:16Z</cp:lastPrinted>
  <dcterms:created xsi:type="dcterms:W3CDTF">2014-09-22T20:52:21Z</dcterms:created>
  <dcterms:modified xsi:type="dcterms:W3CDTF">2018-02-14T22:15:35Z</dcterms:modified>
</cp:coreProperties>
</file>