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81" r:id="rId3"/>
    <p:sldId id="284" r:id="rId4"/>
    <p:sldId id="287" r:id="rId5"/>
    <p:sldId id="285" r:id="rId6"/>
    <p:sldId id="292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/>
    <p:restoredTop sz="82804" autoAdjust="0"/>
  </p:normalViewPr>
  <p:slideViewPr>
    <p:cSldViewPr>
      <p:cViewPr varScale="1">
        <p:scale>
          <a:sx n="184" d="100"/>
          <a:sy n="184" d="100"/>
        </p:scale>
        <p:origin x="3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06CAFC-946F-4165-8248-D1D1325DF2A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F96C07-71FD-4D7A-8540-AF0B8AD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7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3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8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3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B384-2BAF-4386-BF96-8C7A4C4694B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</a:ln>
              </a:rPr>
              <a:t>GIS Policy Board</a:t>
            </a:r>
            <a:br>
              <a:rPr lang="en-US" b="1" dirty="0">
                <a:ln w="12700">
                  <a:noFill/>
                </a:ln>
              </a:rPr>
            </a:br>
            <a:r>
              <a:rPr lang="en-US" b="1" dirty="0">
                <a:ln w="12700">
                  <a:noFill/>
                </a:ln>
              </a:rPr>
              <a:t>LiDAR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4911" y="54102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8-16-2018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7857" y="3733800"/>
            <a:ext cx="220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Tara Lanzrath, CFM</a:t>
            </a:r>
          </a:p>
        </p:txBody>
      </p:sp>
    </p:spTree>
    <p:extLst>
      <p:ext uri="{BB962C8B-B14F-4D97-AF65-F5344CB8AC3E}">
        <p14:creationId xmlns:p14="http://schemas.microsoft.com/office/powerpoint/2010/main" val="76479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96943" cy="990600"/>
          </a:xfrm>
        </p:spPr>
        <p:txBody>
          <a:bodyPr/>
          <a:lstStyle/>
          <a:p>
            <a:r>
              <a:rPr lang="en-US" b="1" dirty="0"/>
              <a:t>2017 Project update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59122CC-5120-4D88-9B14-385B3D012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248400" cy="4569837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77D57-2B21-492E-BF13-E6AC546D72BE}"/>
              </a:ext>
            </a:extLst>
          </p:cNvPr>
          <p:cNvSpPr txBox="1">
            <a:spLocks/>
          </p:cNvSpPr>
          <p:nvPr/>
        </p:nvSpPr>
        <p:spPr>
          <a:xfrm>
            <a:off x="457200" y="5506008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final data was delivered to DASC and received on July 2, 2018.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8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84A7D-97D4-44F5-974D-A15C6617C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7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2018 Project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Autofit/>
          </a:bodyPr>
          <a:lstStyle/>
          <a:p>
            <a:r>
              <a:rPr lang="en-US" sz="2200" b="1" dirty="0"/>
              <a:t>Acquisition stopped in May and will resume in the winter.</a:t>
            </a:r>
            <a:br>
              <a:rPr lang="en-US" sz="2200" b="1" dirty="0"/>
            </a:br>
            <a:endParaRPr lang="en-US" sz="2200" b="1" dirty="0"/>
          </a:p>
          <a:p>
            <a:r>
              <a:rPr lang="en-US" sz="2200" b="1" dirty="0"/>
              <a:t>Kickoff meeting was held July 20, 2018 with the USGS. Still in coordination with Atlantic/USGS on delivery schedule for 2018 acquisition QA/QC review – </a:t>
            </a:r>
          </a:p>
          <a:p>
            <a:pPr lvl="1"/>
            <a:r>
              <a:rPr lang="en-US" sz="2200" b="1" dirty="0"/>
              <a:t>Review is expected to start in December 2018.</a:t>
            </a:r>
          </a:p>
          <a:p>
            <a:pPr lvl="1"/>
            <a:r>
              <a:rPr lang="en-US" sz="2200" b="1" dirty="0"/>
              <a:t>Atlantic has sent a delivery block schedule for review.</a:t>
            </a:r>
          </a:p>
          <a:p>
            <a:endParaRPr lang="en-US" sz="2200" b="1" dirty="0"/>
          </a:p>
          <a:p>
            <a:r>
              <a:rPr lang="en-US" sz="2200" b="1" dirty="0"/>
              <a:t>47,442 square miles of hydro-enforced DEM within this agreement.</a:t>
            </a:r>
          </a:p>
          <a:p>
            <a:pPr marL="0" indent="0">
              <a:buNone/>
            </a:pPr>
            <a:endParaRPr lang="en-US" sz="2200" b="1" dirty="0"/>
          </a:p>
          <a:p>
            <a:r>
              <a:rPr lang="en-US" sz="2200" b="1" dirty="0"/>
              <a:t>We submitted the FEMA grant application Friday, August 10.  This included funding for hydro-enforcement of an additional roughly 35,400 square miles.</a:t>
            </a:r>
          </a:p>
        </p:txBody>
      </p:sp>
    </p:spTree>
    <p:extLst>
      <p:ext uri="{BB962C8B-B14F-4D97-AF65-F5344CB8AC3E}">
        <p14:creationId xmlns:p14="http://schemas.microsoft.com/office/powerpoint/2010/main" val="68187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2018 Acquisition Status</a:t>
            </a:r>
            <a:br>
              <a:rPr lang="en-US" b="1" dirty="0"/>
            </a:br>
            <a:r>
              <a:rPr lang="en-US" sz="3100" b="1" dirty="0"/>
              <a:t>ArcGIS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371600"/>
            <a:ext cx="8905875" cy="4777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371600"/>
            <a:ext cx="2014538" cy="2080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373863"/>
            <a:ext cx="1447800" cy="729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2375" y="6237478"/>
            <a:ext cx="4039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Survey acquisition is 100% complete</a:t>
            </a:r>
          </a:p>
        </p:txBody>
      </p:sp>
    </p:spTree>
    <p:extLst>
      <p:ext uri="{BB962C8B-B14F-4D97-AF65-F5344CB8AC3E}">
        <p14:creationId xmlns:p14="http://schemas.microsoft.com/office/powerpoint/2010/main" val="402509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FY18 Draft Delivery Blocks and Priority Areas</a:t>
            </a:r>
            <a:br>
              <a:rPr lang="en-US" b="1" dirty="0"/>
            </a:br>
            <a:br>
              <a:rPr lang="en-US" b="1" dirty="0"/>
            </a:br>
            <a:endParaRPr lang="en-US" sz="31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737966" cy="60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9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</TotalTime>
  <Words>61</Words>
  <Application>Microsoft Macintosh PowerPoint</Application>
  <PresentationFormat>On-screen Show (4:3)</PresentationFormat>
  <Paragraphs>22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GIS Policy Board LiDAR Update</vt:lpstr>
      <vt:lpstr>2017 Project update</vt:lpstr>
      <vt:lpstr>PowerPoint Presentation</vt:lpstr>
      <vt:lpstr>2018 Project Update</vt:lpstr>
      <vt:lpstr>2018 Acquisition Status ArcGIS Online</vt:lpstr>
      <vt:lpstr>FY18 Draft Delivery Blocks and Priority Areas  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FloodPlain Mapping in Kansas</dc:title>
  <dc:creator>Lanzrath, Tara</dc:creator>
  <cp:lastModifiedBy>Microsoft Office User</cp:lastModifiedBy>
  <cp:revision>159</cp:revision>
  <cp:lastPrinted>2014-11-06T14:01:16Z</cp:lastPrinted>
  <dcterms:created xsi:type="dcterms:W3CDTF">2014-09-22T20:52:21Z</dcterms:created>
  <dcterms:modified xsi:type="dcterms:W3CDTF">2018-12-04T23:03:55Z</dcterms:modified>
</cp:coreProperties>
</file>