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81" r:id="rId3"/>
    <p:sldId id="284" r:id="rId4"/>
    <p:sldId id="287" r:id="rId5"/>
    <p:sldId id="285" r:id="rId6"/>
    <p:sldId id="292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2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06CAFC-946F-4165-8248-D1D1325DF2A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F96C07-71FD-4D7A-8540-AF0B8AD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7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3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7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8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3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BB384-2BAF-4386-BF96-8C7A4C4694B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1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noFill/>
                </a:ln>
              </a:rPr>
              <a:t>GIS Policy Board</a:t>
            </a:r>
            <a:br>
              <a:rPr lang="en-US" b="1" dirty="0">
                <a:ln w="12700">
                  <a:noFill/>
                </a:ln>
              </a:rPr>
            </a:br>
            <a:r>
              <a:rPr lang="en-US" b="1" dirty="0">
                <a:ln w="12700">
                  <a:noFill/>
                </a:ln>
              </a:rPr>
              <a:t>LiDAR Update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4911" y="541020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8-16-2018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87857" y="3733800"/>
            <a:ext cx="220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Tara Lanzrath, CFM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647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96943" cy="990600"/>
          </a:xfrm>
        </p:spPr>
        <p:txBody>
          <a:bodyPr/>
          <a:lstStyle/>
          <a:p>
            <a:r>
              <a:rPr lang="en-US" b="1" dirty="0"/>
              <a:t>2017 Project update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459122CC-5120-4D88-9B14-385B3D012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248400" cy="4569837"/>
          </a:xfrm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38877D57-2B21-492E-BF13-E6AC546D72BE}"/>
              </a:ext>
            </a:extLst>
          </p:cNvPr>
          <p:cNvSpPr txBox="1">
            <a:spLocks/>
          </p:cNvSpPr>
          <p:nvPr/>
        </p:nvSpPr>
        <p:spPr>
          <a:xfrm>
            <a:off x="457200" y="5506008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The final data was delivered to DASC and received on July 2, 2018.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784A7D-97D4-44F5-974D-A15C6617C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7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2018 Project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Autofit/>
          </a:bodyPr>
          <a:lstStyle/>
          <a:p>
            <a:r>
              <a:rPr lang="en-US" sz="2200" b="1" dirty="0"/>
              <a:t>Acquisition </a:t>
            </a:r>
            <a:r>
              <a:rPr lang="en-US" sz="2200" b="1" dirty="0" smtClean="0"/>
              <a:t>stopped </a:t>
            </a:r>
            <a:r>
              <a:rPr lang="en-US" sz="2200" b="1" dirty="0" smtClean="0"/>
              <a:t>in May and will </a:t>
            </a:r>
            <a:r>
              <a:rPr lang="en-US" sz="2200" b="1" dirty="0" smtClean="0"/>
              <a:t>resume in the winter</a:t>
            </a:r>
            <a:r>
              <a:rPr lang="en-US" sz="2200" b="1" dirty="0" smtClean="0"/>
              <a:t>.</a:t>
            </a:r>
            <a:br>
              <a:rPr lang="en-US" sz="2200" b="1" dirty="0" smtClean="0"/>
            </a:br>
            <a:endParaRPr lang="en-US" sz="2200" b="1" dirty="0"/>
          </a:p>
          <a:p>
            <a:r>
              <a:rPr lang="en-US" sz="2200" b="1" dirty="0" smtClean="0"/>
              <a:t>Kickoff </a:t>
            </a:r>
            <a:r>
              <a:rPr lang="en-US" sz="2200" b="1" dirty="0"/>
              <a:t>meeting was held July 20, </a:t>
            </a:r>
            <a:r>
              <a:rPr lang="en-US" sz="2200" b="1" dirty="0" smtClean="0"/>
              <a:t>2018 with the USGS. </a:t>
            </a:r>
            <a:r>
              <a:rPr lang="en-US" sz="2200" b="1" dirty="0"/>
              <a:t>Still </a:t>
            </a:r>
            <a:r>
              <a:rPr lang="en-US" sz="2200" b="1" dirty="0"/>
              <a:t>in coordination with </a:t>
            </a:r>
            <a:r>
              <a:rPr lang="en-US" sz="2200" b="1" dirty="0" smtClean="0"/>
              <a:t>Atlantic/USGS </a:t>
            </a:r>
            <a:r>
              <a:rPr lang="en-US" sz="2200" b="1" dirty="0"/>
              <a:t>on delivery schedule for </a:t>
            </a:r>
            <a:r>
              <a:rPr lang="en-US" sz="2200" b="1" dirty="0" smtClean="0"/>
              <a:t>2018 acquisition QA/QC review – </a:t>
            </a:r>
          </a:p>
          <a:p>
            <a:pPr lvl="1"/>
            <a:r>
              <a:rPr lang="en-US" sz="2200" b="1" dirty="0" smtClean="0"/>
              <a:t>Review is expected to start in </a:t>
            </a:r>
            <a:r>
              <a:rPr lang="en-US" sz="2200" b="1" dirty="0" smtClean="0"/>
              <a:t>December 2018.</a:t>
            </a:r>
          </a:p>
          <a:p>
            <a:pPr lvl="1"/>
            <a:r>
              <a:rPr lang="en-US" sz="2200" b="1" dirty="0" smtClean="0"/>
              <a:t>Atlantic has sent a delivery block schedule for review.</a:t>
            </a:r>
            <a:endParaRPr lang="en-US" sz="2200" b="1" dirty="0" smtClean="0"/>
          </a:p>
          <a:p>
            <a:endParaRPr lang="en-US" sz="2200" b="1" dirty="0"/>
          </a:p>
          <a:p>
            <a:r>
              <a:rPr lang="en-US" sz="2200" b="1" dirty="0" smtClean="0"/>
              <a:t>47,442 </a:t>
            </a:r>
            <a:r>
              <a:rPr lang="en-US" sz="2200" b="1" dirty="0"/>
              <a:t>s</a:t>
            </a:r>
            <a:r>
              <a:rPr lang="en-US" sz="2200" b="1" dirty="0" smtClean="0"/>
              <a:t>quare </a:t>
            </a:r>
            <a:r>
              <a:rPr lang="en-US" sz="2200" b="1" dirty="0"/>
              <a:t>m</a:t>
            </a:r>
            <a:r>
              <a:rPr lang="en-US" sz="2200" b="1" dirty="0" smtClean="0"/>
              <a:t>iles </a:t>
            </a:r>
            <a:r>
              <a:rPr lang="en-US" sz="2200" b="1" dirty="0"/>
              <a:t>of hydro-enforced </a:t>
            </a:r>
            <a:r>
              <a:rPr lang="en-US" sz="2200" b="1" dirty="0" smtClean="0"/>
              <a:t>DEM within this agreement.</a:t>
            </a:r>
          </a:p>
          <a:p>
            <a:pPr marL="0" indent="0">
              <a:buNone/>
            </a:pPr>
            <a:endParaRPr lang="en-US" sz="2200" b="1" dirty="0" smtClean="0"/>
          </a:p>
          <a:p>
            <a:r>
              <a:rPr lang="en-US" sz="2200" b="1" dirty="0" smtClean="0"/>
              <a:t>We </a:t>
            </a:r>
            <a:r>
              <a:rPr lang="en-US" sz="2200" b="1" dirty="0" smtClean="0"/>
              <a:t>submitted the FEMA grant application Friday, August 10.  This included funding for </a:t>
            </a:r>
            <a:r>
              <a:rPr lang="en-US" sz="2200" b="1" dirty="0" smtClean="0"/>
              <a:t>hydro-enforcement of an additional roughly 35,400 </a:t>
            </a:r>
            <a:r>
              <a:rPr lang="en-US" sz="2200" b="1" dirty="0"/>
              <a:t>s</a:t>
            </a:r>
            <a:r>
              <a:rPr lang="en-US" sz="2200" b="1" dirty="0" smtClean="0"/>
              <a:t>quare miles.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6818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2018 Acquisition </a:t>
            </a:r>
            <a:r>
              <a:rPr lang="en-US" b="1" dirty="0" smtClean="0"/>
              <a:t>Status</a:t>
            </a:r>
            <a:br>
              <a:rPr lang="en-US" b="1" dirty="0" smtClean="0"/>
            </a:br>
            <a:r>
              <a:rPr lang="en-US" sz="3100" b="1" dirty="0" smtClean="0"/>
              <a:t>ArcGIS Online</a:t>
            </a:r>
            <a:endParaRPr lang="en-US" sz="3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371600"/>
            <a:ext cx="8905875" cy="4777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1371600"/>
            <a:ext cx="2014538" cy="2080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373863"/>
            <a:ext cx="1447800" cy="729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646" y="6324600"/>
            <a:ext cx="8606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Survey Crew has stopped until winter, but they are currently at 88.9% complete</a:t>
            </a:r>
          </a:p>
        </p:txBody>
      </p:sp>
    </p:spTree>
    <p:extLst>
      <p:ext uri="{BB962C8B-B14F-4D97-AF65-F5344CB8AC3E}">
        <p14:creationId xmlns:p14="http://schemas.microsoft.com/office/powerpoint/2010/main" val="40250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FY18 </a:t>
            </a:r>
            <a:r>
              <a:rPr lang="en-US" sz="3100" b="1" dirty="0" smtClean="0"/>
              <a:t>Draft Delivery Blocks and Priority Areas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sz="31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7737966" cy="60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3078</TotalTime>
  <Words>70</Words>
  <Application>Microsoft Office PowerPoint</Application>
  <PresentationFormat>On-screen Show (4:3)</PresentationFormat>
  <Paragraphs>22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GIS Policy Board LiDAR Update</vt:lpstr>
      <vt:lpstr>2017 Project update</vt:lpstr>
      <vt:lpstr>PowerPoint Presentation</vt:lpstr>
      <vt:lpstr>2018 Project Update</vt:lpstr>
      <vt:lpstr>2018 Acquisition Status ArcGIS Online</vt:lpstr>
      <vt:lpstr>FY18 Draft Delivery Blocks and Priority Areas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FloodPlain Mapping in Kansas</dc:title>
  <dc:creator>Lanzrath, Tara</dc:creator>
  <cp:lastModifiedBy>Lanzrath, Tara</cp:lastModifiedBy>
  <cp:revision>157</cp:revision>
  <cp:lastPrinted>2014-11-06T14:01:16Z</cp:lastPrinted>
  <dcterms:created xsi:type="dcterms:W3CDTF">2014-09-22T20:52:21Z</dcterms:created>
  <dcterms:modified xsi:type="dcterms:W3CDTF">2018-08-15T21:04:17Z</dcterms:modified>
</cp:coreProperties>
</file>