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4" r:id="rId2"/>
    <p:sldId id="286" r:id="rId3"/>
    <p:sldId id="310" r:id="rId4"/>
    <p:sldId id="323" r:id="rId5"/>
    <p:sldId id="324" r:id="rId6"/>
    <p:sldId id="316" r:id="rId7"/>
    <p:sldId id="318" r:id="rId8"/>
    <p:sldId id="290" r:id="rId9"/>
    <p:sldId id="30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 autoAdjust="0"/>
    <p:restoredTop sz="93417" autoAdjust="0"/>
  </p:normalViewPr>
  <p:slideViewPr>
    <p:cSldViewPr>
      <p:cViewPr>
        <p:scale>
          <a:sx n="100" d="100"/>
          <a:sy n="100" d="100"/>
        </p:scale>
        <p:origin x="1784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B3122-A2AB-6F45-8980-7495DFDC7629}" type="datetimeFigureOut">
              <a:rPr lang="en-US" smtClean="0"/>
              <a:t>9/8/17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01913-8D87-0146-912A-953B9A0B4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11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5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4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8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4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7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9/8/17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9/8/17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5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9/8/17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1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5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6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196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kansas.zoom.us/j/280140771" TargetMode="Externa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794671" y="1447800"/>
            <a:ext cx="5630858" cy="2529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6000" dirty="0" smtClean="0">
                <a:solidFill>
                  <a:srgbClr val="003366"/>
                </a:solidFill>
                <a:latin typeface="+mj-lt"/>
              </a:rPr>
              <a:t>Kansas</a:t>
            </a:r>
          </a:p>
          <a:p>
            <a:pPr algn="ctr">
              <a:lnSpc>
                <a:spcPct val="80000"/>
              </a:lnSpc>
            </a:pPr>
            <a:r>
              <a:rPr lang="en-US" sz="6000" dirty="0" smtClean="0">
                <a:solidFill>
                  <a:srgbClr val="003366"/>
                </a:solidFill>
                <a:latin typeface="+mj-lt"/>
              </a:rPr>
              <a:t>GIS Policy Board</a:t>
            </a:r>
          </a:p>
          <a:p>
            <a:pPr algn="ctr">
              <a:lnSpc>
                <a:spcPct val="80000"/>
              </a:lnSpc>
            </a:pPr>
            <a:endParaRPr lang="en-US" sz="2800" dirty="0" smtClean="0">
              <a:solidFill>
                <a:srgbClr val="003366"/>
              </a:solidFill>
              <a:latin typeface="+mj-lt"/>
            </a:endParaRPr>
          </a:p>
          <a:p>
            <a:pPr algn="ctr">
              <a:lnSpc>
                <a:spcPct val="80000"/>
              </a:lnSpc>
            </a:pPr>
            <a:r>
              <a:rPr lang="en-US" sz="4800" dirty="0" smtClean="0">
                <a:solidFill>
                  <a:srgbClr val="003366"/>
                </a:solidFill>
                <a:latin typeface="+mj-lt"/>
              </a:rPr>
              <a:t>September 8, 2017</a:t>
            </a:r>
            <a:endParaRPr lang="en-US" sz="48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28600" y="3048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6363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32346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Meeting agenda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38600" y="-3673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u="sng" dirty="0">
                <a:hlinkClick r:id="rId2"/>
              </a:rPr>
              <a:t>https://kansas.zoom.us/j/280140771</a:t>
            </a:r>
            <a:endParaRPr lang="en-US" sz="1200" dirty="0"/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Conference Line:  646-558-8656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Participant Code:  280 140 771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460" y="762000"/>
            <a:ext cx="6446520" cy="5946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35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44584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LiDAR Program Update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46331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804446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Tom Morey</a:t>
            </a:r>
            <a:endParaRPr lang="en-US" sz="2400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7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655019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MAGIC GIS Clearinghouse Summit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46331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804446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Eileen Battles</a:t>
            </a:r>
            <a:endParaRPr lang="en-US" sz="2400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48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52400" y="129461"/>
            <a:ext cx="79622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3366"/>
                </a:solidFill>
                <a:latin typeface="+mj-lt"/>
              </a:rPr>
              <a:t>KDOT Regional Coordinate System </a:t>
            </a:r>
            <a:r>
              <a:rPr lang="mr-IN" sz="2800" dirty="0" smtClean="0">
                <a:solidFill>
                  <a:srgbClr val="003366"/>
                </a:solidFill>
                <a:latin typeface="+mj-lt"/>
              </a:rPr>
              <a:t>–</a:t>
            </a:r>
            <a:r>
              <a:rPr lang="en-US" sz="2800" dirty="0" smtClean="0">
                <a:solidFill>
                  <a:srgbClr val="003366"/>
                </a:solidFill>
                <a:latin typeface="+mj-lt"/>
              </a:rPr>
              <a:t> initiative website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46331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833735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Eileen Battles</a:t>
            </a:r>
            <a:endParaRPr lang="en-US" sz="2400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3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40765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Next Generation 911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1620" y="762000"/>
            <a:ext cx="807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Data Maintenance</a:t>
            </a:r>
          </a:p>
          <a:p>
            <a:pPr lvl="1"/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100% compliance 2</a:t>
            </a:r>
            <a:r>
              <a:rPr lang="en-US" baseline="30000" dirty="0">
                <a:latin typeface="Calibri Light" charset="0"/>
                <a:ea typeface="Calibri Light" charset="0"/>
                <a:cs typeface="Calibri Light" charset="0"/>
              </a:rPr>
              <a:t>nd</a:t>
            </a: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 Quarter w/95 counties submitting new data and 10 reporting no </a:t>
            </a: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changes</a:t>
            </a:r>
          </a:p>
          <a:p>
            <a:pPr lvl="1"/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Version 2.1 of the GIS Data Model went out for public review this morning with comments due back by Sept 22</a:t>
            </a: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.</a:t>
            </a:r>
          </a:p>
          <a:p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GIS Committee working on address assignment guidelines, per public request</a:t>
            </a:r>
            <a:endParaRPr lang="en-US" dirty="0" smtClean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45822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NG911 Imagery Update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4185" y="762000"/>
            <a:ext cx="80772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u="sng" dirty="0" smtClean="0">
                <a:latin typeface="Calibri Light" charset="0"/>
                <a:ea typeface="Calibri Light" charset="0"/>
                <a:cs typeface="Calibri Light" charset="0"/>
              </a:rPr>
              <a:t>Status update:</a:t>
            </a:r>
          </a:p>
          <a:p>
            <a:pPr marL="285750" lvl="0" indent="-285750">
              <a:buFont typeface="Arial" charset="0"/>
              <a:buChar char="•"/>
            </a:pPr>
            <a:endParaRPr lang="en-US" sz="14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Currently processing agreement extension through procurement office</a:t>
            </a:r>
          </a:p>
          <a:p>
            <a:pPr lvl="0"/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lvl="0"/>
            <a:r>
              <a:rPr lang="en-US" sz="1400" u="sng" dirty="0" smtClean="0">
                <a:latin typeface="Calibri Light" charset="0"/>
                <a:ea typeface="Calibri Light" charset="0"/>
                <a:cs typeface="Calibri Light" charset="0"/>
              </a:rPr>
              <a:t>Project highlights:</a:t>
            </a:r>
          </a:p>
          <a:p>
            <a:pPr lvl="0"/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lvl="0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Statewide, leaf-off, 1-foot, natural color &amp; CIR, acquired 2018/19</a:t>
            </a:r>
          </a:p>
          <a:p>
            <a:pPr marL="171450" lvl="0" indent="-171450">
              <a:buFont typeface="Arial" charset="0"/>
              <a:buChar char="•"/>
            </a:pPr>
            <a:endParaRPr lang="en-US" sz="14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lvl="0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Access to 1’ version of NAIP imagery in file-based and web service formats:</a:t>
            </a:r>
          </a:p>
          <a:p>
            <a:pPr marL="628650" lvl="1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2015</a:t>
            </a:r>
          </a:p>
          <a:p>
            <a:pPr marL="628650" lvl="1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2017</a:t>
            </a:r>
          </a:p>
          <a:p>
            <a:pPr marL="628650" lvl="1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1 </a:t>
            </a:r>
            <a:r>
              <a:rPr lang="mr-IN" sz="1400" dirty="0" smtClean="0">
                <a:latin typeface="Calibri Light" charset="0"/>
                <a:ea typeface="Calibri Light" charset="0"/>
                <a:cs typeface="Calibri Light" charset="0"/>
              </a:rPr>
              <a:t>–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 meter, leaf-on, available via APFO/DASC</a:t>
            </a:r>
          </a:p>
          <a:p>
            <a:pPr marL="171450" lvl="0" indent="-171450">
              <a:buFont typeface="Arial" charset="0"/>
              <a:buChar char="•"/>
            </a:pPr>
            <a:endParaRPr lang="en-US" sz="14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lvl="0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Public domain release of 2014/15 1-foot, leaf-off, imagery</a:t>
            </a:r>
          </a:p>
          <a:p>
            <a:pPr marL="171450" lvl="0" indent="-171450">
              <a:buFont typeface="Arial" charset="0"/>
              <a:buChar char="•"/>
            </a:pP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lvl="0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Buy-up options for local jurisdictions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lvl="0"/>
            <a:endParaRPr lang="en-US" sz="1200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1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49024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Real-time Flood Mapping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Sean </a:t>
            </a:r>
            <a:r>
              <a:rPr lang="en-US" dirty="0" err="1" smtClean="0"/>
              <a:t>McFeely</a:t>
            </a:r>
            <a:endParaRPr lang="en-US" dirty="0"/>
          </a:p>
          <a:p>
            <a:pPr lvl="0"/>
            <a:r>
              <a:rPr lang="en-US" dirty="0" smtClean="0"/>
              <a:t>Riverside Technology</a:t>
            </a:r>
          </a:p>
          <a:p>
            <a:pPr lvl="0"/>
            <a:r>
              <a:rPr lang="en-US" dirty="0" err="1" smtClean="0"/>
              <a:t>www.riverside.com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5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27517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New business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91440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National States Geographic Information Council </a:t>
            </a:r>
            <a:r>
              <a:rPr lang="mr-IN" dirty="0" smtClean="0"/>
              <a:t>–</a:t>
            </a:r>
            <a:r>
              <a:rPr lang="en-US" dirty="0" smtClean="0"/>
              <a:t> September 25-29, 2017, Providence, RI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Kansas Association of Mappers </a:t>
            </a:r>
            <a:r>
              <a:rPr lang="mr-IN" dirty="0"/>
              <a:t>–</a:t>
            </a:r>
            <a:r>
              <a:rPr lang="en-US" dirty="0"/>
              <a:t> October 17-20, 2017, Lawrence, </a:t>
            </a:r>
            <a:r>
              <a:rPr lang="en-US" dirty="0" smtClean="0"/>
              <a:t>KS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Next </a:t>
            </a:r>
            <a:r>
              <a:rPr lang="en-US" dirty="0"/>
              <a:t>GIS Policy Board Meeting:  </a:t>
            </a:r>
            <a:r>
              <a:rPr lang="en-US" dirty="0" smtClean="0"/>
              <a:t>November 3, 2017, </a:t>
            </a:r>
            <a:r>
              <a:rPr lang="en-US" dirty="0"/>
              <a:t>10:00 am </a:t>
            </a:r>
            <a:r>
              <a:rPr lang="en-US" dirty="0" smtClean="0"/>
              <a:t>– noon, 509 Landon State Office Building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19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3705</TotalTime>
  <Words>217</Words>
  <Application>Microsoft Macintosh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Mangal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Kansas GIS Policy Board - September 8, 2017</dc:title>
  <dc:subject/>
  <dc:creator/>
  <cp:keywords/>
  <dc:description/>
  <cp:lastModifiedBy>Microsoft Office User</cp:lastModifiedBy>
  <cp:revision>228</cp:revision>
  <dcterms:created xsi:type="dcterms:W3CDTF">2015-08-12T15:33:04Z</dcterms:created>
  <dcterms:modified xsi:type="dcterms:W3CDTF">2017-09-08T14:09:54Z</dcterms:modified>
  <cp:category/>
</cp:coreProperties>
</file>