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75" r:id="rId3"/>
    <p:sldId id="282" r:id="rId4"/>
    <p:sldId id="281" r:id="rId5"/>
    <p:sldId id="284" r:id="rId6"/>
    <p:sldId id="28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44" autoAdjust="0"/>
  </p:normalViewPr>
  <p:slideViewPr>
    <p:cSldViewPr>
      <p:cViewPr varScale="1">
        <p:scale>
          <a:sx n="47" d="100"/>
          <a:sy n="47" d="100"/>
        </p:scale>
        <p:origin x="617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</a:rPr>
              <a:t>GIS Policy Board</a:t>
            </a:r>
            <a:br>
              <a:rPr lang="en-US" b="1" dirty="0" smtClean="0">
                <a:ln w="12700">
                  <a:noFill/>
                </a:ln>
              </a:rPr>
            </a:br>
            <a:r>
              <a:rPr lang="en-US" b="1" dirty="0" smtClean="0">
                <a:ln w="12700">
                  <a:noFill/>
                </a:ln>
              </a:rPr>
              <a:t>LiDAR Update</a:t>
            </a:r>
            <a:endParaRPr lang="en-US" b="1" dirty="0">
              <a:ln w="12700">
                <a:noFill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54864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Sep. 8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382905"/>
            <a:ext cx="790956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Project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Republic, Cloud, Washington, Clay</a:t>
            </a:r>
          </a:p>
          <a:p>
            <a:r>
              <a:rPr lang="en-US" dirty="0" smtClean="0"/>
              <a:t>All four counties captured and data development underway</a:t>
            </a:r>
          </a:p>
          <a:p>
            <a:r>
              <a:rPr lang="en-US" dirty="0" smtClean="0"/>
              <a:t>Should be completed within the next month</a:t>
            </a:r>
          </a:p>
          <a:p>
            <a:r>
              <a:rPr lang="en-US" dirty="0" smtClean="0"/>
              <a:t>Will submit 3DEP application and submit for QA/QC when approved by USGS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2018 NRCS Project Submittal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38200"/>
            <a:ext cx="8001000" cy="5934566"/>
          </a:xfrm>
        </p:spPr>
      </p:pic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2018 USGS 3DEP </a:t>
            </a:r>
            <a:r>
              <a:rPr lang="en-US" dirty="0" smtClean="0"/>
              <a:t>Proposal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9684"/>
            <a:ext cx="7905750" cy="61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USGS 3DEP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Acquisition of LY-CS</a:t>
            </a:r>
          </a:p>
          <a:p>
            <a:pPr lvl="1"/>
            <a:r>
              <a:rPr lang="en-US" dirty="0" smtClean="0"/>
              <a:t>2104 sq. miles</a:t>
            </a:r>
          </a:p>
          <a:p>
            <a:pPr lvl="1"/>
            <a:r>
              <a:rPr lang="en-US" dirty="0" smtClean="0"/>
              <a:t>Will be flown this fall/winter</a:t>
            </a:r>
          </a:p>
          <a:p>
            <a:r>
              <a:rPr lang="en-US" dirty="0" smtClean="0"/>
              <a:t>QA/QC of 2017 Project (RP, WS, CD, CY) and LY-CS</a:t>
            </a:r>
          </a:p>
          <a:p>
            <a:pPr lvl="1"/>
            <a:r>
              <a:rPr lang="en-US" dirty="0" smtClean="0"/>
              <a:t>5423 SQ. Miles</a:t>
            </a:r>
            <a:endParaRPr lang="en-US" dirty="0"/>
          </a:p>
          <a:p>
            <a:r>
              <a:rPr lang="en-US" dirty="0" smtClean="0"/>
              <a:t>$239,129</a:t>
            </a:r>
          </a:p>
          <a:p>
            <a:r>
              <a:rPr lang="en-US" dirty="0" smtClean="0"/>
              <a:t>NRCS Project Commitment: $5,930,000</a:t>
            </a:r>
          </a:p>
          <a:p>
            <a:r>
              <a:rPr lang="en-US" dirty="0" smtClean="0"/>
              <a:t>Total Project: $6,169,129</a:t>
            </a:r>
          </a:p>
          <a:p>
            <a:r>
              <a:rPr lang="en-US" smtClean="0"/>
              <a:t>51,930 </a:t>
            </a:r>
            <a:r>
              <a:rPr lang="en-US" dirty="0" smtClean="0"/>
              <a:t>sq. miles.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109</Words>
  <Application>Microsoft Office PowerPoint</Application>
  <PresentationFormat>On-screen Show (4:3)</PresentationFormat>
  <Paragraphs>23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GIS Policy Board LiDAR Update</vt:lpstr>
      <vt:lpstr>PowerPoint Presentation</vt:lpstr>
      <vt:lpstr>2017 Project Update</vt:lpstr>
      <vt:lpstr>2018 NRCS Project Submittal</vt:lpstr>
      <vt:lpstr>2018 USGS 3DEP Proposal</vt:lpstr>
      <vt:lpstr>2018 USGS 3DEP Proposal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Morey, Tom</cp:lastModifiedBy>
  <cp:revision>140</cp:revision>
  <cp:lastPrinted>2014-11-06T14:01:16Z</cp:lastPrinted>
  <dcterms:created xsi:type="dcterms:W3CDTF">2014-09-22T20:52:21Z</dcterms:created>
  <dcterms:modified xsi:type="dcterms:W3CDTF">2017-09-08T14:26:39Z</dcterms:modified>
</cp:coreProperties>
</file>