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sldIdLst>
    <p:sldId id="256" r:id="rId2"/>
    <p:sldId id="261" r:id="rId3"/>
    <p:sldId id="262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99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8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338332-B95F-4CE6-8A09-497D1DE3C4C9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4746AF-595E-4232-8863-38323BA82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  <p:sldLayoutId id="21474842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NG911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10,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637" y="248904"/>
            <a:ext cx="8175810" cy="631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7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41" y="632370"/>
            <a:ext cx="8261131" cy="970450"/>
          </a:xfrm>
        </p:spPr>
        <p:txBody>
          <a:bodyPr>
            <a:normAutofit/>
          </a:bodyPr>
          <a:lstStyle/>
          <a:p>
            <a:r>
              <a:rPr lang="en-US" dirty="0" smtClean="0"/>
              <a:t>2016 Quarter 4:  100%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3331779"/>
            <a:ext cx="7765322" cy="24594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26 Counties have submitted updates</a:t>
            </a:r>
          </a:p>
          <a:p>
            <a:r>
              <a:rPr lang="en-US" sz="2400" dirty="0" smtClean="0"/>
              <a:t>First time successive “No Change” reports will be evaluated for compliance.  Two counties are on that bubble.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7441" y="1739462"/>
            <a:ext cx="8261131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2017 Quarter 1:  Deadline March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2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76726" y="1792704"/>
            <a:ext cx="8326342" cy="4379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Call </a:t>
            </a:r>
            <a:r>
              <a:rPr lang="en-US" sz="2400" dirty="0"/>
              <a:t>Handling implementation:  </a:t>
            </a:r>
            <a:r>
              <a:rPr lang="en-US" sz="2400" dirty="0" smtClean="0"/>
              <a:t>48 </a:t>
            </a:r>
            <a:r>
              <a:rPr lang="en-US" sz="2400" dirty="0"/>
              <a:t>PSAPs</a:t>
            </a:r>
          </a:p>
          <a:p>
            <a:r>
              <a:rPr lang="en-US" sz="2400" dirty="0"/>
              <a:t>Next Maintenance deadline:  </a:t>
            </a:r>
            <a:r>
              <a:rPr lang="en-US" sz="2400" dirty="0" smtClean="0"/>
              <a:t>March 31st</a:t>
            </a:r>
            <a:endParaRPr lang="en-US" sz="2400" dirty="0"/>
          </a:p>
          <a:p>
            <a:r>
              <a:rPr lang="en-US" sz="2400" dirty="0" smtClean="0"/>
              <a:t>Operating on Version 2.0 of the Data Model</a:t>
            </a:r>
          </a:p>
          <a:p>
            <a:r>
              <a:rPr lang="en-US" sz="2400" dirty="0" smtClean="0"/>
              <a:t>Authoritative Boundary aggregation</a:t>
            </a:r>
          </a:p>
          <a:p>
            <a:r>
              <a:rPr lang="en-US" sz="2400" dirty="0" smtClean="0"/>
              <a:t>GIS/MSAG Alignment</a:t>
            </a:r>
          </a:p>
          <a:p>
            <a:endParaRPr lang="en-US" sz="2400" dirty="0"/>
          </a:p>
          <a:p>
            <a:pPr marL="450000" lvl="1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1791024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104</TotalTime>
  <Words>73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Calisto MT</vt:lpstr>
      <vt:lpstr>Trebuchet MS</vt:lpstr>
      <vt:lpstr>Wingdings 2</vt:lpstr>
      <vt:lpstr>Slate</vt:lpstr>
      <vt:lpstr>NG911 Update</vt:lpstr>
      <vt:lpstr>PowerPoint Presentation</vt:lpstr>
      <vt:lpstr>2016 Quarter 4:  100% Participation</vt:lpstr>
      <vt:lpstr>Update Items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Update</dc:title>
  <dc:creator>Sherry</dc:creator>
  <cp:lastModifiedBy>Sherry Massey</cp:lastModifiedBy>
  <cp:revision>14</cp:revision>
  <dcterms:created xsi:type="dcterms:W3CDTF">2016-07-08T10:55:23Z</dcterms:created>
  <dcterms:modified xsi:type="dcterms:W3CDTF">2017-03-10T14:27:08Z</dcterms:modified>
</cp:coreProperties>
</file>