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9" r:id="rId4"/>
    <p:sldId id="265" r:id="rId5"/>
    <p:sldId id="270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94660"/>
  </p:normalViewPr>
  <p:slideViewPr>
    <p:cSldViewPr>
      <p:cViewPr varScale="1">
        <p:scale>
          <a:sx n="103" d="100"/>
          <a:sy n="103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72F79-BEC4-423C-9BF5-DEE8A815464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9AE4-3393-4C56-9A2A-7D1F66F4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3466-5C6B-4D87-918A-080A24033540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9BD5-0E72-4E75-A17C-24DE0A4DC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015-EA5B-4711-B0A5-65E53FCFD64E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C7AC-FBCD-4EA8-9CEB-2148F399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F902-5E16-4EC3-9FD5-BC3450C60349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64B5-E271-4110-8F0D-AF7B772F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7172-AB08-4433-A86B-C5BD03E16A1A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AC92-342C-4EB7-8E1D-5DE2301C9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7E4A-1796-4A45-9F68-2642BB22721A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9CBB-740B-4565-83D6-5FB23C7A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AC68-B2A8-4445-9935-79C57382F1E2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C8F1-2F4B-4378-AC49-C99A91C4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59CD-0473-4D12-9A72-1641AABF236D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4C0-A4B3-4F28-B341-0AC6108B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703-C1EA-4342-84BE-5CE540EF1475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85E5-44C2-4AD5-AAFC-E08A8983A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FD4C-49DB-4121-94EC-B05DA4132FC5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78A4-2632-4255-BAC6-B190399F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568-CF82-437E-BE35-37CC34663835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8B73-FDDB-45E3-8DBF-EB190E5AE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E1AC-857D-4930-8F02-8F1C6082EBB1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07A5-1A00-48EB-B3C9-D35322AD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DB608-EFE9-4A04-A6DF-9C90C0FD1408}" type="datetimeFigureOut">
              <a:rPr lang="en-US"/>
              <a:pPr>
                <a:defRPr/>
              </a:pPr>
              <a:t>3/10/2017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39C70-89F4-4A46-8B4F-12426E81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LiDAR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dirty="0" smtClean="0"/>
              <a:t>Tom Morey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Kansas Department of Agriculture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81750"/>
            <a:ext cx="218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10,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11"/>
            <a:ext cx="9144000" cy="6893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11"/>
            <a:ext cx="4090169" cy="3083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8161" y="685800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Cheney and SW KS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Approved by NGTOC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Delivered to DASC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Discussion of tile specific metadata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NW </a:t>
            </a:r>
            <a:r>
              <a:rPr lang="en-US" dirty="0"/>
              <a:t>KS </a:t>
            </a:r>
            <a:r>
              <a:rPr lang="en-US" dirty="0" smtClean="0"/>
              <a:t>Delivered to Dewberry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Delivered to Dewberry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Expect comments and corrections in March followed by delivery to NGTOC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r>
              <a:rPr lang="en-US" dirty="0" smtClean="0"/>
              <a:t>2017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62791"/>
            <a:ext cx="9220200" cy="70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r>
              <a:rPr lang="en-US" dirty="0" smtClean="0"/>
              <a:t>2017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3916424" cy="29821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114800" y="394854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4400" dirty="0" smtClean="0"/>
              <a:t>2017 Project Update</a:t>
            </a:r>
            <a:endParaRPr lang="en-US" sz="4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657600" y="1338695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RP, WS, CD, CY</a:t>
            </a:r>
            <a:endParaRPr lang="en-U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Acquisition 80% Complete</a:t>
            </a:r>
            <a:endParaRPr lang="en-U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Finalizing in the next few weeks</a:t>
            </a:r>
            <a:endParaRPr lang="en-US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Problem Report for Remaining Areas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Johnson County and Sedgwick </a:t>
            </a:r>
            <a:r>
              <a:rPr lang="en-US" dirty="0" smtClean="0"/>
              <a:t>County/Wichita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Lyon/Chase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USGS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6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838200"/>
          </a:xfrm>
        </p:spPr>
        <p:txBody>
          <a:bodyPr/>
          <a:lstStyle/>
          <a:p>
            <a:r>
              <a:rPr lang="en-US" dirty="0" smtClean="0"/>
              <a:t>Corrective Measures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Finalize USGS application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Develop acquisition plan for fall 2017—Lyon an Chase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Potential NRCS funding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Priorities include non-QL2 areas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Osage, Coffey, Franklin, Miami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Johnson County ???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Sedgwick County/Wichita???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18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r>
              <a:rPr lang="en-US" dirty="0" smtClean="0"/>
              <a:t>Status Map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47872"/>
              </p:ext>
            </p:extLst>
          </p:nvPr>
        </p:nvGraphicFramePr>
        <p:xfrm>
          <a:off x="-13447" y="1066800"/>
          <a:ext cx="9157447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7543540" imgH="5829184" progId="Acrobat.Document.11">
                  <p:embed/>
                </p:oleObj>
              </mc:Choice>
              <mc:Fallback>
                <p:oleObj name="Acrobat Document" r:id="rId4" imgW="7543540" imgH="58291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447" y="1066800"/>
                        <a:ext cx="9157447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124</Words>
  <Application>Microsoft Office PowerPoint</Application>
  <PresentationFormat>On-screen Show (4:3)</PresentationFormat>
  <Paragraphs>37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Flow</vt:lpstr>
      <vt:lpstr>Acrobat Document</vt:lpstr>
      <vt:lpstr>LiDAR Update</vt:lpstr>
      <vt:lpstr>PowerPoint Presentation</vt:lpstr>
      <vt:lpstr>PowerPoint Presentation</vt:lpstr>
      <vt:lpstr>2017 Project</vt:lpstr>
      <vt:lpstr>2017 Project</vt:lpstr>
      <vt:lpstr>Corrective Measures</vt:lpstr>
      <vt:lpstr>Status Map</vt:lpstr>
      <vt:lpstr>QUESTIONS?</vt:lpstr>
    </vt:vector>
  </TitlesOfParts>
  <Company>Kansas Water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 Partnership</dc:title>
  <dc:creator>trajala</dc:creator>
  <cp:lastModifiedBy>Morey, Tom</cp:lastModifiedBy>
  <cp:revision>29</cp:revision>
  <dcterms:created xsi:type="dcterms:W3CDTF">2010-04-23T20:01:50Z</dcterms:created>
  <dcterms:modified xsi:type="dcterms:W3CDTF">2017-03-10T13:52:34Z</dcterms:modified>
</cp:coreProperties>
</file>