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5" r:id="rId3"/>
    <p:sldId id="281" r:id="rId4"/>
    <p:sldId id="282" r:id="rId5"/>
    <p:sldId id="284" r:id="rId6"/>
    <p:sldId id="287" r:id="rId7"/>
    <p:sldId id="285" r:id="rId8"/>
    <p:sldId id="28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44" autoAdjust="0"/>
  </p:normalViewPr>
  <p:slideViewPr>
    <p:cSldViewPr>
      <p:cViewPr varScale="1">
        <p:scale>
          <a:sx n="106" d="100"/>
          <a:sy n="106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06CAFC-946F-4165-8248-D1D1325DF2AB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6C07-71FD-4D7A-8540-AF0B8AD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6C07-71FD-4D7A-8540-AF0B8ADB2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B384-2BAF-4386-BF96-8C7A4C4694B3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B59-D498-4657-9B64-3B99B69A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</a:rPr>
              <a:t>GIS Policy Board</a:t>
            </a:r>
            <a:br>
              <a:rPr lang="en-US" b="1" dirty="0" smtClean="0">
                <a:ln w="12700">
                  <a:noFill/>
                </a:ln>
              </a:rPr>
            </a:br>
            <a:r>
              <a:rPr lang="en-US" b="1" dirty="0" smtClean="0">
                <a:ln w="12700">
                  <a:noFill/>
                </a:ln>
              </a:rPr>
              <a:t>LiDAR Update</a:t>
            </a:r>
            <a:endParaRPr lang="en-US" b="1" dirty="0">
              <a:ln w="12700">
                <a:noFill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4911" y="54102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5-13-2016</a:t>
            </a:r>
          </a:p>
        </p:txBody>
      </p:sp>
    </p:spTree>
    <p:extLst>
      <p:ext uri="{BB962C8B-B14F-4D97-AF65-F5344CB8AC3E}">
        <p14:creationId xmlns:p14="http://schemas.microsoft.com/office/powerpoint/2010/main" val="7647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Status Maps\LiDAR\Kansas_LiDAR_5_12_2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8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2016 Project update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391400" cy="5711537"/>
          </a:xfrm>
        </p:spPr>
      </p:pic>
    </p:spTree>
    <p:extLst>
      <p:ext uri="{BB962C8B-B14F-4D97-AF65-F5344CB8AC3E}">
        <p14:creationId xmlns:p14="http://schemas.microsoft.com/office/powerpoint/2010/main" val="2485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Project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AOI and Cheney Tiles have passed independent QA/QC and also NGTOC Review</a:t>
            </a:r>
          </a:p>
          <a:p>
            <a:pPr lvl="1"/>
            <a:r>
              <a:rPr lang="en-US" dirty="0" smtClean="0"/>
              <a:t>Are available now on DASC and National Map</a:t>
            </a:r>
          </a:p>
          <a:p>
            <a:r>
              <a:rPr lang="en-US" dirty="0" smtClean="0"/>
              <a:t>North AOI has passed independent review</a:t>
            </a:r>
          </a:p>
          <a:p>
            <a:pPr lvl="1"/>
            <a:r>
              <a:rPr lang="en-US" dirty="0" smtClean="0"/>
              <a:t>Submitted to NGTOC for their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2017 </a:t>
            </a:r>
            <a:r>
              <a:rPr lang="en-US" dirty="0" smtClean="0"/>
              <a:t>Project Update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smtClean="0"/>
              <a:t>Project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Republic, Cloud, Washington and Clay have all been captured</a:t>
            </a:r>
          </a:p>
          <a:p>
            <a:pPr lvl="1"/>
            <a:r>
              <a:rPr lang="en-US" dirty="0" smtClean="0"/>
              <a:t>Working on data development</a:t>
            </a:r>
          </a:p>
          <a:p>
            <a:r>
              <a:rPr lang="en-US" dirty="0" smtClean="0"/>
              <a:t>Lyon and Chase will be part of 2018 3DEP application</a:t>
            </a:r>
          </a:p>
        </p:txBody>
      </p:sp>
    </p:spTree>
    <p:extLst>
      <p:ext uri="{BB962C8B-B14F-4D97-AF65-F5344CB8AC3E}">
        <p14:creationId xmlns:p14="http://schemas.microsoft.com/office/powerpoint/2010/main" val="681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Proposed Project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69468"/>
              </p:ext>
            </p:extLst>
          </p:nvPr>
        </p:nvGraphicFramePr>
        <p:xfrm>
          <a:off x="685800" y="1143000"/>
          <a:ext cx="753758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543540" imgH="5829184" progId="Acrobat.Document.11">
                  <p:embed/>
                </p:oleObj>
              </mc:Choice>
              <mc:Fallback>
                <p:oleObj name="Acrobat Document" r:id="rId3" imgW="7543540" imgH="58291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143000"/>
                        <a:ext cx="753758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0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Proposed Project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Lyon and Chase will be a part of this project</a:t>
            </a:r>
          </a:p>
          <a:p>
            <a:pPr lvl="1"/>
            <a:r>
              <a:rPr lang="en-US" dirty="0" smtClean="0"/>
              <a:t>2017 GIS Policy Board funds</a:t>
            </a:r>
          </a:p>
          <a:p>
            <a:pPr lvl="1"/>
            <a:r>
              <a:rPr lang="en-US" dirty="0" smtClean="0"/>
              <a:t>2018 USGS 3DEP application</a:t>
            </a:r>
            <a:endParaRPr lang="en-US" dirty="0" smtClean="0"/>
          </a:p>
          <a:p>
            <a:r>
              <a:rPr lang="en-US" dirty="0"/>
              <a:t>Ongoing discussions with Johnson and Sedgwick Counties</a:t>
            </a:r>
          </a:p>
          <a:p>
            <a:pPr lvl="1"/>
            <a:r>
              <a:rPr lang="en-US" dirty="0"/>
              <a:t>Attempted to get agreements last year</a:t>
            </a:r>
          </a:p>
          <a:p>
            <a:pPr lvl="1"/>
            <a:r>
              <a:rPr lang="en-US" dirty="0"/>
              <a:t>Johnson County is likely, unsure about </a:t>
            </a:r>
            <a:r>
              <a:rPr lang="en-US" dirty="0" smtClean="0"/>
              <a:t>Sedgwick</a:t>
            </a:r>
          </a:p>
          <a:p>
            <a:r>
              <a:rPr lang="en-US" dirty="0" smtClean="0"/>
              <a:t>NRCS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125</Words>
  <Application>Microsoft Office PowerPoint</Application>
  <PresentationFormat>On-screen Show (4:3)</PresentationFormat>
  <Paragraphs>26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Adobe Acrobat Document</vt:lpstr>
      <vt:lpstr>GIS Policy Board LiDAR Update</vt:lpstr>
      <vt:lpstr>PowerPoint Presentation</vt:lpstr>
      <vt:lpstr>2016 Project update</vt:lpstr>
      <vt:lpstr>2016 Project Update</vt:lpstr>
      <vt:lpstr>2017 Project Update</vt:lpstr>
      <vt:lpstr>2017 Project Update</vt:lpstr>
      <vt:lpstr>2018 Proposed Project</vt:lpstr>
      <vt:lpstr>2018 Proposed Project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FloodPlain Mapping in Kansas</dc:title>
  <dc:creator>Lanzrath, Tara</dc:creator>
  <cp:lastModifiedBy>Morey, Tom</cp:lastModifiedBy>
  <cp:revision>136</cp:revision>
  <cp:lastPrinted>2014-11-06T14:01:16Z</cp:lastPrinted>
  <dcterms:created xsi:type="dcterms:W3CDTF">2014-09-22T20:52:21Z</dcterms:created>
  <dcterms:modified xsi:type="dcterms:W3CDTF">2017-07-07T12:46:38Z</dcterms:modified>
</cp:coreProperties>
</file>