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D627C-0246-4DC8-B74F-C5342728B063}" type="datetimeFigureOut">
              <a:rPr lang="en-US" smtClean="0"/>
              <a:t>7/7/2017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34555-AF51-43DA-9B9A-66544EC24E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473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D627C-0246-4DC8-B74F-C5342728B063}" type="datetimeFigureOut">
              <a:rPr lang="en-US" smtClean="0"/>
              <a:t>7/7/2017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34555-AF51-43DA-9B9A-66544EC24E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1955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D627C-0246-4DC8-B74F-C5342728B063}" type="datetimeFigureOut">
              <a:rPr lang="en-US" smtClean="0"/>
              <a:t>7/7/2017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34555-AF51-43DA-9B9A-66544EC24E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873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D627C-0246-4DC8-B74F-C5342728B063}" type="datetimeFigureOut">
              <a:rPr lang="en-US" smtClean="0"/>
              <a:t>7/7/2017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34555-AF51-43DA-9B9A-66544EC24E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724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D627C-0246-4DC8-B74F-C5342728B063}" type="datetimeFigureOut">
              <a:rPr lang="en-US" smtClean="0"/>
              <a:t>7/7/2017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34555-AF51-43DA-9B9A-66544EC24E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0957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D627C-0246-4DC8-B74F-C5342728B063}" type="datetimeFigureOut">
              <a:rPr lang="en-US" smtClean="0"/>
              <a:t>7/7/2017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34555-AF51-43DA-9B9A-66544EC24E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122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D627C-0246-4DC8-B74F-C5342728B063}" type="datetimeFigureOut">
              <a:rPr lang="en-US" smtClean="0"/>
              <a:t>7/7/2017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34555-AF51-43DA-9B9A-66544EC24E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482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D627C-0246-4DC8-B74F-C5342728B063}" type="datetimeFigureOut">
              <a:rPr lang="en-US" smtClean="0"/>
              <a:t>7/7/2017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34555-AF51-43DA-9B9A-66544EC24E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569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D627C-0246-4DC8-B74F-C5342728B063}" type="datetimeFigureOut">
              <a:rPr lang="en-US" smtClean="0"/>
              <a:t>7/7/2017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34555-AF51-43DA-9B9A-66544EC24E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022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D627C-0246-4DC8-B74F-C5342728B063}" type="datetimeFigureOut">
              <a:rPr lang="en-US" smtClean="0"/>
              <a:t>7/7/2017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34555-AF51-43DA-9B9A-66544EC24E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478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D627C-0246-4DC8-B74F-C5342728B063}" type="datetimeFigureOut">
              <a:rPr lang="en-US" smtClean="0"/>
              <a:t>7/7/2017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34555-AF51-43DA-9B9A-66544EC24E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253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D627C-0246-4DC8-B74F-C5342728B063}" type="datetimeFigureOut">
              <a:rPr lang="en-US" smtClean="0"/>
              <a:t>7/7/2017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834555-AF51-43DA-9B9A-66544EC24E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418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K- Hub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Kansas Department of Transportation</a:t>
            </a:r>
          </a:p>
        </p:txBody>
      </p:sp>
    </p:spTree>
    <p:extLst>
      <p:ext uri="{BB962C8B-B14F-4D97-AF65-F5344CB8AC3E}">
        <p14:creationId xmlns:p14="http://schemas.microsoft.com/office/powerpoint/2010/main" val="10487313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K-Hub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2014 Planning</a:t>
            </a:r>
          </a:p>
          <a:p>
            <a:r>
              <a:rPr lang="en-US" dirty="0"/>
              <a:t>2015 </a:t>
            </a:r>
          </a:p>
          <a:p>
            <a:pPr lvl="1"/>
            <a:r>
              <a:rPr lang="en-US" sz="2800" dirty="0"/>
              <a:t>Feasibility Study</a:t>
            </a:r>
          </a:p>
          <a:p>
            <a:pPr lvl="1"/>
            <a:r>
              <a:rPr lang="en-US" sz="2800" dirty="0"/>
              <a:t>RFP</a:t>
            </a:r>
          </a:p>
          <a:p>
            <a:pPr lvl="1"/>
            <a:r>
              <a:rPr lang="en-US" sz="2800" dirty="0"/>
              <a:t>CITO Approval</a:t>
            </a:r>
          </a:p>
          <a:p>
            <a:r>
              <a:rPr lang="en-US" dirty="0"/>
              <a:t>2015-2016 Started Project</a:t>
            </a:r>
          </a:p>
        </p:txBody>
      </p:sp>
    </p:spTree>
    <p:extLst>
      <p:ext uri="{BB962C8B-B14F-4D97-AF65-F5344CB8AC3E}">
        <p14:creationId xmlns:p14="http://schemas.microsoft.com/office/powerpoint/2010/main" val="21051725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117254"/>
          </a:xfrm>
        </p:spPr>
        <p:txBody>
          <a:bodyPr/>
          <a:lstStyle/>
          <a:p>
            <a:r>
              <a:rPr lang="en-US" dirty="0"/>
              <a:t>K-Hub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398643"/>
            <a:ext cx="9144000" cy="3684105"/>
          </a:xfrm>
        </p:spPr>
        <p:txBody>
          <a:bodyPr>
            <a:normAutofit/>
          </a:bodyPr>
          <a:lstStyle/>
          <a:p>
            <a:r>
              <a:rPr lang="en-US" sz="3200" dirty="0"/>
              <a:t>Goals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3200" dirty="0"/>
              <a:t>Efficiency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3200" dirty="0"/>
              <a:t>User Friendly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3200" dirty="0"/>
              <a:t>Off the Shelf Software</a:t>
            </a:r>
          </a:p>
        </p:txBody>
      </p:sp>
    </p:spTree>
    <p:extLst>
      <p:ext uri="{BB962C8B-B14F-4D97-AF65-F5344CB8AC3E}">
        <p14:creationId xmlns:p14="http://schemas.microsoft.com/office/powerpoint/2010/main" val="40940404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077498"/>
          </a:xfrm>
        </p:spPr>
        <p:txBody>
          <a:bodyPr/>
          <a:lstStyle/>
          <a:p>
            <a:r>
              <a:rPr lang="en-US" dirty="0"/>
              <a:t>K-Hub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199861"/>
            <a:ext cx="9144000" cy="3988904"/>
          </a:xfrm>
        </p:spPr>
        <p:txBody>
          <a:bodyPr>
            <a:normAutofit/>
          </a:bodyPr>
          <a:lstStyle/>
          <a:p>
            <a:r>
              <a:rPr lang="en-US" sz="2800" dirty="0"/>
              <a:t>Conflation of data to the 911 network</a:t>
            </a:r>
          </a:p>
          <a:p>
            <a:r>
              <a:rPr lang="en-US" sz="2800" dirty="0"/>
              <a:t>Iteration 1 – 911 network incomplete conflation, 10 events and errors</a:t>
            </a:r>
          </a:p>
          <a:p>
            <a:r>
              <a:rPr lang="en-US" sz="2800" dirty="0"/>
              <a:t>Iteration 2 - ~ 150 events and refine network, dual carriageway</a:t>
            </a:r>
          </a:p>
          <a:p>
            <a:r>
              <a:rPr lang="en-US" sz="2800" dirty="0"/>
              <a:t>Iteration 3- final Iteration and Interfaces</a:t>
            </a:r>
          </a:p>
        </p:txBody>
      </p:sp>
    </p:spTree>
    <p:extLst>
      <p:ext uri="{BB962C8B-B14F-4D97-AF65-F5344CB8AC3E}">
        <p14:creationId xmlns:p14="http://schemas.microsoft.com/office/powerpoint/2010/main" val="11564040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65</Words>
  <Application>Microsoft Office PowerPoint</Application>
  <PresentationFormat>Widescreen</PresentationFormat>
  <Paragraphs>19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K- Hub</vt:lpstr>
      <vt:lpstr>K-Hub</vt:lpstr>
      <vt:lpstr>K-Hub</vt:lpstr>
      <vt:lpstr>K-Hub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K- Hub</dc:title>
  <dc:creator>Mary Beth Pfrang [KDOT]</dc:creator>
  <cp:lastModifiedBy>Mary Beth Pfrang [KDOT]</cp:lastModifiedBy>
  <cp:revision>1</cp:revision>
  <dcterms:created xsi:type="dcterms:W3CDTF">2017-07-07T14:48:14Z</dcterms:created>
  <dcterms:modified xsi:type="dcterms:W3CDTF">2017-07-07T14:49:01Z</dcterms:modified>
</cp:coreProperties>
</file>