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86" r:id="rId3"/>
    <p:sldId id="310" r:id="rId4"/>
    <p:sldId id="316" r:id="rId5"/>
    <p:sldId id="317" r:id="rId6"/>
    <p:sldId id="321" r:id="rId7"/>
    <p:sldId id="318" r:id="rId8"/>
    <p:sldId id="322" r:id="rId9"/>
    <p:sldId id="290" r:id="rId10"/>
    <p:sldId id="320" r:id="rId11"/>
    <p:sldId id="30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8" autoAdjust="0"/>
    <p:restoredTop sz="93338" autoAdjust="0"/>
  </p:normalViewPr>
  <p:slideViewPr>
    <p:cSldViewPr>
      <p:cViewPr>
        <p:scale>
          <a:sx n="200" d="100"/>
          <a:sy n="200" d="100"/>
        </p:scale>
        <p:origin x="4024" y="3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B3122-A2AB-6F45-8980-7495DFDC7629}" type="datetimeFigureOut">
              <a:rPr lang="en-US" smtClean="0"/>
              <a:t>7/7/17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01913-8D87-0146-912A-953B9A0B4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4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4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5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7/7/17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96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kansas.zoom.us/j/280140771" TargetMode="Externa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kansas-ng911-2017-gis-data-steward-and-data-maintainer-certification-classes-iola-registration-33435209612" TargetMode="External"/><Relationship Id="rId4" Type="http://schemas.openxmlformats.org/officeDocument/2006/relationships/hyperlink" Target="https://www.eventbrite.com/e/kansas-ng911-2017-gis-data-steward-and-data-maintainer-certification-classes-lawrence-registration-33426379200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eventbrite.com/e/kansas-ng911-2017-gis-data-steward-and-data-maintainer-certification-classes-hays-registration-33508135736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4671" y="1447800"/>
            <a:ext cx="5630858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Kansas</a:t>
            </a:r>
          </a:p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GIS Policy Board</a:t>
            </a:r>
          </a:p>
          <a:p>
            <a:pPr algn="ctr">
              <a:lnSpc>
                <a:spcPct val="80000"/>
              </a:lnSpc>
            </a:pPr>
            <a:endParaRPr lang="en-US" sz="2800" dirty="0" smtClean="0">
              <a:solidFill>
                <a:srgbClr val="003366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en-US" sz="4800" dirty="0" smtClean="0">
                <a:solidFill>
                  <a:srgbClr val="003366"/>
                </a:solidFill>
                <a:latin typeface="+mj-lt"/>
              </a:rPr>
              <a:t>July7, 2017</a:t>
            </a:r>
            <a:endParaRPr lang="en-US" sz="48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28600" y="3048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636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42391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K-Hub Project Update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dirty="0" smtClean="0"/>
              <a:t>Mary Beth </a:t>
            </a:r>
            <a:r>
              <a:rPr lang="en-US" dirty="0" err="1" smtClean="0"/>
              <a:t>Pfrang</a:t>
            </a:r>
            <a:r>
              <a:rPr lang="en-US" dirty="0" smtClean="0"/>
              <a:t>, KDOT</a:t>
            </a:r>
          </a:p>
        </p:txBody>
      </p:sp>
    </p:spTree>
    <p:extLst>
      <p:ext uri="{BB962C8B-B14F-4D97-AF65-F5344CB8AC3E}">
        <p14:creationId xmlns:p14="http://schemas.microsoft.com/office/powerpoint/2010/main" val="207020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27517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New business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807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Agency GIS Updates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Next </a:t>
            </a:r>
            <a:r>
              <a:rPr lang="en-US" dirty="0"/>
              <a:t>GIS Policy Board Meeting:  </a:t>
            </a:r>
            <a:r>
              <a:rPr lang="en-US" b="1" dirty="0" smtClean="0"/>
              <a:t>September 8, 2017, </a:t>
            </a:r>
            <a:r>
              <a:rPr lang="en-US" b="1" dirty="0"/>
              <a:t>10:00 am </a:t>
            </a:r>
            <a:r>
              <a:rPr lang="en-US" b="1" dirty="0" smtClean="0"/>
              <a:t>– noon, 509 Landon State Office Building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419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234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Meeting agenda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-3673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u="sng" dirty="0">
                <a:hlinkClick r:id="rId2"/>
              </a:rPr>
              <a:t>https://kansas.zoom.us/j/280140771</a:t>
            </a:r>
            <a:endParaRPr lang="en-US" sz="1200" dirty="0"/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Conference Line:  646-558-8656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Participant Code:  280 140 771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4" t="3288" r="3849" b="4445"/>
          <a:stretch/>
        </p:blipFill>
        <p:spPr>
          <a:xfrm>
            <a:off x="1387320" y="838200"/>
            <a:ext cx="6400800" cy="561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27598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LiDAR </a:t>
            </a:r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Update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85800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Tom Morey &amp; Chad 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Volkman</a:t>
            </a: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0765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Next Generation 911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185" y="697468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CY2017 </a:t>
            </a:r>
            <a:r>
              <a:rPr lang="mr-IN" dirty="0" smtClean="0"/>
              <a:t>–</a:t>
            </a:r>
            <a:r>
              <a:rPr lang="en-US" dirty="0" smtClean="0"/>
              <a:t> Q2 Data Maintenance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20" y="1117937"/>
            <a:ext cx="6858000" cy="529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0765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Next Generation 911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185" y="697468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Hosted System Deployment </a:t>
            </a:r>
            <a:r>
              <a:rPr lang="mr-IN" dirty="0" smtClean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 62 PSAPs now live on the system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0" t="10170" r="4411" b="6666"/>
          <a:stretch/>
        </p:blipFill>
        <p:spPr>
          <a:xfrm>
            <a:off x="930120" y="1343799"/>
            <a:ext cx="7315200" cy="511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69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5105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Geospatial Call Routing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762000"/>
            <a:ext cx="872503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Geospatial Call Routing </a:t>
            </a:r>
            <a:r>
              <a:rPr lang="mr-IN" sz="1600" dirty="0" smtClean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 the processes by which 911 calls are routed to the appropriate PSAP by referencing spatial data rather than tabular Master Street Address Guides (MSAG)</a:t>
            </a:r>
          </a:p>
          <a:p>
            <a:pPr marL="285750" lvl="0" indent="-285750">
              <a:buFont typeface="Arial" charset="0"/>
              <a:buChar char="•"/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In the NG911 realm, standards-based Geospatial Call Routing, is one of many i3-components running on an Emergency Services IP Network (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ESINet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)</a:t>
            </a:r>
          </a:p>
          <a:p>
            <a:pPr marL="285750" lvl="0" indent="-285750">
              <a:buFont typeface="Arial" charset="0"/>
              <a:buChar char="•"/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The Kansas 911 Coordinating Council was the first state in the nation to sign an agreement with AT&amp;T for their nationwide 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ESINet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 services</a:t>
            </a:r>
          </a:p>
          <a:p>
            <a:pPr marL="285750" lvl="0" indent="-285750">
              <a:buFont typeface="Arial" charset="0"/>
              <a:buChar char="•"/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Kansas will begin migrating PSAP’s to the 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ESINet</a:t>
            </a: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 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in January, 2018.  This migration will include geospatial call routing.</a:t>
            </a:r>
          </a:p>
          <a:p>
            <a:pPr marL="285750" lvl="0" indent="-285750">
              <a:buFont typeface="Arial" charset="0"/>
              <a:buChar char="•"/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To ensure a smooth migration process, the Council and GIS Committee are: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Working with local jurisdictions to ensure continual data maintenance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P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rovide training and technology transfer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Coordinate with business partners AT&amp;T &amp; West Safety Solutions to determine requirements, test workflows, and evaluate data validation results</a:t>
            </a: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742950" lvl="1" indent="-285750">
              <a:buFont typeface="Courier New" charset="0"/>
              <a:buChar char="o"/>
            </a:pPr>
            <a:endParaRPr lang="en-US" sz="16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All of the work over the past 3+ years has been to prepare for this transition</a:t>
            </a:r>
          </a:p>
        </p:txBody>
      </p:sp>
    </p:spTree>
    <p:extLst>
      <p:ext uri="{BB962C8B-B14F-4D97-AF65-F5344CB8AC3E}">
        <p14:creationId xmlns:p14="http://schemas.microsoft.com/office/powerpoint/2010/main" val="126550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45822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NG911 Imagery Update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185" y="762000"/>
            <a:ext cx="80772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Project highlights:</a:t>
            </a:r>
          </a:p>
          <a:p>
            <a:pPr lvl="0"/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Statewide, leaf-off, 1-foot, natural color &amp; CIR, acquired 2018/19</a:t>
            </a:r>
          </a:p>
          <a:p>
            <a:pPr marL="171450" lvl="0" indent="-1714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Access to 1’ version of NAIP imagery in file-based and web service formats: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2015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2017 (planned)</a:t>
            </a:r>
          </a:p>
          <a:p>
            <a:pPr marL="628650" lvl="1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1 </a:t>
            </a:r>
            <a:r>
              <a:rPr lang="mr-IN" sz="1400" dirty="0" smtClean="0">
                <a:latin typeface="Calibri Light" charset="0"/>
                <a:ea typeface="Calibri Light" charset="0"/>
                <a:cs typeface="Calibri Light" charset="0"/>
              </a:rPr>
              <a:t>–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 meter, leaf-on, available via APFO/DASC</a:t>
            </a:r>
          </a:p>
          <a:p>
            <a:pPr marL="171450" lvl="0" indent="-1714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Public domain release of 2014/15 1-foot, leaf-off, imagery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lvl="0"/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8719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Other items of note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185" y="762000"/>
            <a:ext cx="807720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NG911 training events continue this summer:</a:t>
            </a:r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  <a:p>
            <a:pPr lvl="1"/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  <a:hlinkClick r:id="rId2"/>
              </a:rPr>
              <a:t>Fort Hays State University</a:t>
            </a: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>Hays, KS - July 19, 2017 </a:t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  <a:hlinkClick r:id="rId3"/>
              </a:rPr>
              <a:t>Allen County Community College</a:t>
            </a: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>Iola, KS - July 25, 2016</a:t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  <a:hlinkClick r:id="rId4"/>
              </a:rPr>
              <a:t>Lawrence Public Works</a:t>
            </a: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/>
            </a:r>
            <a:br>
              <a:rPr lang="en-US" sz="1100" dirty="0">
                <a:latin typeface="Calibri Light" charset="0"/>
                <a:ea typeface="Calibri Light" charset="0"/>
                <a:cs typeface="Calibri Light" charset="0"/>
              </a:rPr>
            </a:br>
            <a:r>
              <a:rPr lang="en-US" sz="1100" dirty="0">
                <a:latin typeface="Calibri Light" charset="0"/>
                <a:ea typeface="Calibri Light" charset="0"/>
                <a:cs typeface="Calibri Light" charset="0"/>
              </a:rPr>
              <a:t>Lawrence, KS - August 16, 2017</a:t>
            </a:r>
          </a:p>
          <a:p>
            <a:endParaRPr lang="en-US" sz="12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NG911 GIS Committee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will meet later this month to review changes to the data standard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endParaRPr lang="en-US" sz="1400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Kansas/Oklahoma NG911 Summit scheduled for August 9 in Oklahoma City, OK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05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24356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003366"/>
                </a:solidFill>
                <a:latin typeface="+mj-lt"/>
              </a:rPr>
              <a:t>StreamStats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dirty="0" smtClean="0"/>
              <a:t>Jenny Lanning-Rush, USGS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3680</TotalTime>
  <Words>320</Words>
  <Application>Microsoft Macintosh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Courier New</vt:lpstr>
      <vt:lpstr>Mangal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Kansas GIS Policy Board - July 7, 2017</dc:title>
  <dc:subject/>
  <dc:creator/>
  <cp:keywords/>
  <dc:description/>
  <cp:lastModifiedBy>Microsoft Office User</cp:lastModifiedBy>
  <cp:revision>220</cp:revision>
  <dcterms:created xsi:type="dcterms:W3CDTF">2015-08-12T15:33:04Z</dcterms:created>
  <dcterms:modified xsi:type="dcterms:W3CDTF">2017-07-07T12:55:18Z</dcterms:modified>
  <cp:category/>
</cp:coreProperties>
</file>