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70" r:id="rId1"/>
  </p:sldMasterIdLst>
  <p:sldIdLst>
    <p:sldId id="256" r:id="rId2"/>
    <p:sldId id="261" r:id="rId3"/>
    <p:sldId id="262" r:id="rId4"/>
    <p:sldId id="258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8" autoAdjust="0"/>
    <p:restoredTop sz="94660"/>
  </p:normalViewPr>
  <p:slideViewPr>
    <p:cSldViewPr snapToGrid="0">
      <p:cViewPr varScale="1">
        <p:scale>
          <a:sx n="91" d="100"/>
          <a:sy n="91" d="100"/>
        </p:scale>
        <p:origin x="99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020" y="1769541"/>
            <a:ext cx="7080026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020" y="3598339"/>
            <a:ext cx="7080026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38332-B95F-4CE6-8A09-497D1DE3C4C9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746AF-595E-4232-8863-38323BA82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3086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ate-V2-S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95" y="540085"/>
            <a:ext cx="7656010" cy="38343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4" y="4565255"/>
            <a:ext cx="7766495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26217" y="695010"/>
            <a:ext cx="7285600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6532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38332-B95F-4CE6-8A09-497D1DE3C4C9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746AF-595E-4232-8863-38323BA82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13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8437"/>
            <a:ext cx="776532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295180"/>
            <a:ext cx="7765322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38332-B95F-4CE6-8A09-497D1DE3C4C9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746AF-595E-4232-8863-38323BA82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1501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3"/>
            <a:ext cx="6564224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304353"/>
            <a:ext cx="7765322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38332-B95F-4CE6-8A09-497D1DE3C4C9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746AF-595E-4232-8863-38323BA8211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27459" y="87391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28359" y="293324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629983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2126943"/>
            <a:ext cx="7765322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9" y="4650556"/>
            <a:ext cx="776414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38332-B95F-4CE6-8A09-497D1DE3C4C9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746AF-595E-4232-8863-38323BA82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5064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5033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7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4929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4929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38332-B95F-4CE6-8A09-497D1DE3C4C9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746AF-595E-4232-8863-38323BA82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5466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39" y="1826045"/>
            <a:ext cx="2529046" cy="1833558"/>
          </a:xfrm>
          <a:prstGeom prst="rect">
            <a:avLst/>
          </a:prstGeom>
        </p:spPr>
      </p:pic>
      <p:pic>
        <p:nvPicPr>
          <p:cNvPr id="28" name="Picture 27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813" y="1826045"/>
            <a:ext cx="2529046" cy="1833558"/>
          </a:xfrm>
          <a:prstGeom prst="rect">
            <a:avLst/>
          </a:prstGeom>
        </p:spPr>
      </p:pic>
      <p:pic>
        <p:nvPicPr>
          <p:cNvPr id="29" name="Picture 28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715" y="1826045"/>
            <a:ext cx="2529046" cy="1833558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6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63577" y="1938918"/>
            <a:ext cx="2319276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6" y="4480369"/>
            <a:ext cx="2475738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91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09307" y="1939094"/>
            <a:ext cx="2319276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75" y="4480368"/>
            <a:ext cx="2476753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5023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56774" y="1934432"/>
            <a:ext cx="2319276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4929" y="4480366"/>
            <a:ext cx="2475738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38332-B95F-4CE6-8A09-497D1DE3C4C9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746AF-595E-4232-8863-38323BA82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5619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38332-B95F-4CE6-8A09-497D1DE3C4C9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746AF-595E-4232-8863-38323BA82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177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7302" y="609600"/>
            <a:ext cx="1713365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7" y="609600"/>
            <a:ext cx="5937654" cy="5181601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38332-B95F-4CE6-8A09-497D1DE3C4C9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746AF-595E-4232-8863-38323BA82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413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38332-B95F-4CE6-8A09-497D1DE3C4C9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746AF-595E-4232-8863-38323BA82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16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1761068"/>
            <a:ext cx="7192913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589879"/>
            <a:ext cx="7192913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38332-B95F-4CE6-8A09-497D1DE3C4C9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746AF-595E-4232-8863-38323BA82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5987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7" y="1732449"/>
            <a:ext cx="3795373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169" y="1732450"/>
            <a:ext cx="3798499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38332-B95F-4CE6-8A09-497D1DE3C4C9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746AF-595E-4232-8863-38323BA82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953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45" y="1770323"/>
            <a:ext cx="3787423" cy="4112953"/>
          </a:xfrm>
          <a:prstGeom prst="rect">
            <a:avLst/>
          </a:prstGeom>
        </p:spPr>
      </p:pic>
      <p:pic>
        <p:nvPicPr>
          <p:cNvPr id="14" name="Picture 13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245" y="1770323"/>
            <a:ext cx="3787423" cy="41129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404" y="1835254"/>
            <a:ext cx="3657258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404" y="2380138"/>
            <a:ext cx="365725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1225" y="1835255"/>
            <a:ext cx="3671498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1225" y="2380138"/>
            <a:ext cx="367149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38332-B95F-4CE6-8A09-497D1DE3C4C9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746AF-595E-4232-8863-38323BA82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965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38332-B95F-4CE6-8A09-497D1DE3C4C9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746AF-595E-4232-8863-38323BA82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91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38332-B95F-4CE6-8A09-497D1DE3C4C9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746AF-595E-4232-8863-38323BA82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739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0"/>
            <a:ext cx="2780167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5" y="609600"/>
            <a:ext cx="4808943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1518"/>
            <a:ext cx="2780167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38332-B95F-4CE6-8A09-497D1DE3C4C9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746AF-595E-4232-8863-38323BA82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901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ate-V2-S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987" y="609923"/>
            <a:ext cx="3428146" cy="5205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923"/>
            <a:ext cx="3924676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76728" y="743989"/>
            <a:ext cx="3165375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9261"/>
            <a:ext cx="3924676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38332-B95F-4CE6-8A09-497D1DE3C4C9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746AF-595E-4232-8863-38323BA82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888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1732450"/>
            <a:ext cx="776532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71338332-B95F-4CE6-8A09-497D1DE3C4C9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7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E94746AF-595E-4232-8863-38323BA82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00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71" r:id="rId1"/>
    <p:sldLayoutId id="2147484272" r:id="rId2"/>
    <p:sldLayoutId id="2147484273" r:id="rId3"/>
    <p:sldLayoutId id="2147484274" r:id="rId4"/>
    <p:sldLayoutId id="2147484275" r:id="rId5"/>
    <p:sldLayoutId id="2147484276" r:id="rId6"/>
    <p:sldLayoutId id="2147484277" r:id="rId7"/>
    <p:sldLayoutId id="2147484278" r:id="rId8"/>
    <p:sldLayoutId id="2147484279" r:id="rId9"/>
    <p:sldLayoutId id="2147484280" r:id="rId10"/>
    <p:sldLayoutId id="2147484281" r:id="rId11"/>
    <p:sldLayoutId id="2147484282" r:id="rId12"/>
    <p:sldLayoutId id="2147484283" r:id="rId13"/>
    <p:sldLayoutId id="2147484284" r:id="rId14"/>
    <p:sldLayoutId id="2147484285" r:id="rId15"/>
    <p:sldLayoutId id="2147484286" r:id="rId16"/>
    <p:sldLayoutId id="214748428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NG911 Update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January 13,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680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3636" y="248904"/>
            <a:ext cx="8175812" cy="63176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63716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Quarter </a:t>
            </a:r>
            <a:r>
              <a:rPr lang="en-US" dirty="0" smtClean="0"/>
              <a:t>Four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136 successful </a:t>
            </a:r>
            <a:r>
              <a:rPr lang="en-US" sz="2400" dirty="0" smtClean="0"/>
              <a:t>submissions</a:t>
            </a:r>
          </a:p>
          <a:p>
            <a:r>
              <a:rPr lang="en-US" sz="2400" dirty="0" smtClean="0"/>
              <a:t>13 reports </a:t>
            </a:r>
            <a:r>
              <a:rPr lang="en-US" sz="2400" dirty="0" smtClean="0"/>
              <a:t>of No Changes</a:t>
            </a:r>
          </a:p>
          <a:p>
            <a:r>
              <a:rPr lang="en-US" sz="2400" dirty="0" smtClean="0"/>
              <a:t>Most counties submitted once in the quarter</a:t>
            </a:r>
          </a:p>
          <a:p>
            <a:r>
              <a:rPr lang="en-US" sz="2400" dirty="0" smtClean="0"/>
              <a:t>The most prolific submits every 2-3 weeks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44920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276726" y="1792704"/>
            <a:ext cx="8326342" cy="4379495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Call </a:t>
            </a:r>
            <a:r>
              <a:rPr lang="en-US" sz="2400" dirty="0"/>
              <a:t>Handling implementation:  </a:t>
            </a:r>
            <a:r>
              <a:rPr lang="en-US" sz="2400" dirty="0" smtClean="0"/>
              <a:t>48 </a:t>
            </a:r>
            <a:r>
              <a:rPr lang="en-US" sz="2400" dirty="0"/>
              <a:t>PSAPs</a:t>
            </a:r>
          </a:p>
          <a:p>
            <a:r>
              <a:rPr lang="en-US" sz="2400" dirty="0"/>
              <a:t>Next Maintenance deadline:  </a:t>
            </a:r>
            <a:r>
              <a:rPr lang="en-US" sz="2400" dirty="0" smtClean="0"/>
              <a:t>March 31st</a:t>
            </a:r>
            <a:endParaRPr lang="en-US" sz="2400" dirty="0"/>
          </a:p>
          <a:p>
            <a:r>
              <a:rPr lang="en-US" sz="2400" dirty="0" smtClean="0"/>
              <a:t>Operating on Version 2.0 of the Data Model</a:t>
            </a:r>
            <a:endParaRPr lang="en-US" sz="2400" dirty="0" smtClean="0"/>
          </a:p>
          <a:p>
            <a:r>
              <a:rPr lang="en-US" sz="2400" dirty="0" smtClean="0"/>
              <a:t>Authoritative Boundary aggregation</a:t>
            </a:r>
          </a:p>
          <a:p>
            <a:r>
              <a:rPr lang="en-US" sz="2400" dirty="0" smtClean="0"/>
              <a:t>GIS/MSAG Alignment</a:t>
            </a:r>
          </a:p>
          <a:p>
            <a:endParaRPr lang="en-US" sz="2400" dirty="0"/>
          </a:p>
          <a:p>
            <a:pPr marL="450000" lvl="1" indent="0">
              <a:buNone/>
            </a:pP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 </a:t>
            </a:r>
            <a:r>
              <a:rPr lang="en-US" dirty="0"/>
              <a:t>Items</a:t>
            </a:r>
          </a:p>
        </p:txBody>
      </p:sp>
    </p:spTree>
    <p:extLst>
      <p:ext uri="{BB962C8B-B14F-4D97-AF65-F5344CB8AC3E}">
        <p14:creationId xmlns:p14="http://schemas.microsoft.com/office/powerpoint/2010/main" val="17910243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3EC26C"/>
      </a:accent1>
      <a:accent2>
        <a:srgbClr val="B3D463"/>
      </a:accent2>
      <a:accent3>
        <a:srgbClr val="3BBC9D"/>
      </a:accent3>
      <a:accent4>
        <a:srgbClr val="97AF75"/>
      </a:accent4>
      <a:accent5>
        <a:srgbClr val="6BA841"/>
      </a:accent5>
      <a:accent6>
        <a:srgbClr val="79AE90"/>
      </a:accent6>
      <a:hlink>
        <a:srgbClr val="85E4A6"/>
      </a:hlink>
      <a:folHlink>
        <a:srgbClr val="BDF3D0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43372978-11FE-4814-AC26-BC300187D8C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80</TotalTime>
  <Words>57</Words>
  <Application>Microsoft Office PowerPoint</Application>
  <PresentationFormat>On-screen Show (4:3)</PresentationFormat>
  <Paragraphs>13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Calisto MT</vt:lpstr>
      <vt:lpstr>Trebuchet MS</vt:lpstr>
      <vt:lpstr>Wingdings 2</vt:lpstr>
      <vt:lpstr>Slate</vt:lpstr>
      <vt:lpstr>NG911 Update</vt:lpstr>
      <vt:lpstr>PowerPoint Presentation</vt:lpstr>
      <vt:lpstr>Quarter Four</vt:lpstr>
      <vt:lpstr>Update Items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NG911 Update</dc:title>
  <dc:creator>Sherry</dc:creator>
  <cp:lastModifiedBy>Sherry Massey</cp:lastModifiedBy>
  <cp:revision>10</cp:revision>
  <dcterms:created xsi:type="dcterms:W3CDTF">2016-07-08T10:55:23Z</dcterms:created>
  <dcterms:modified xsi:type="dcterms:W3CDTF">2017-01-13T14:47:41Z</dcterms:modified>
</cp:coreProperties>
</file>