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62" r:id="rId3"/>
    <p:sldId id="260" r:id="rId4"/>
    <p:sldId id="265" r:id="rId5"/>
    <p:sldId id="267" r:id="rId6"/>
    <p:sldId id="268" r:id="rId7"/>
    <p:sldId id="263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51" autoAdjust="0"/>
    <p:restoredTop sz="94660"/>
  </p:normalViewPr>
  <p:slideViewPr>
    <p:cSldViewPr>
      <p:cViewPr varScale="1">
        <p:scale>
          <a:sx n="108" d="100"/>
          <a:sy n="108" d="100"/>
        </p:scale>
        <p:origin x="100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72F79-BEC4-423C-9BF5-DEE8A8154647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99AE4-3393-4C56-9A2A-7D1F66F4D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33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99AE4-3393-4C56-9A2A-7D1F66F4DF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024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99AE4-3393-4C56-9A2A-7D1F66F4DF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26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99AE4-3393-4C56-9A2A-7D1F66F4DF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64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99AE4-3393-4C56-9A2A-7D1F66F4DF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283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93466-5C6B-4D87-918A-080A24033540}" type="datetimeFigureOut">
              <a:rPr lang="en-US"/>
              <a:pPr>
                <a:defRPr/>
              </a:pPr>
              <a:t>1/13/2017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F9BD5-0E72-4E75-A17C-24DE0A4DC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64015-EA5B-4711-B0A5-65E53FCFD64E}" type="datetimeFigureOut">
              <a:rPr lang="en-US"/>
              <a:pPr>
                <a:defRPr/>
              </a:pPr>
              <a:t>1/13/2017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7C7AC-FBCD-4EA8-9CEB-2148F3994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3F902-5E16-4EC3-9FD5-BC3450C60349}" type="datetimeFigureOut">
              <a:rPr lang="en-US"/>
              <a:pPr>
                <a:defRPr/>
              </a:pPr>
              <a:t>1/13/2017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B64B5-E271-4110-8F0D-AF7B772FF8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F7172-AB08-4433-A86B-C5BD03E16A1A}" type="datetimeFigureOut">
              <a:rPr lang="en-US"/>
              <a:pPr>
                <a:defRPr/>
              </a:pPr>
              <a:t>1/13/2017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0AC92-342C-4EB7-8E1D-5DE2301C92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E7E4A-1796-4A45-9F68-2642BB22721A}" type="datetimeFigureOut">
              <a:rPr lang="en-US"/>
              <a:pPr>
                <a:defRPr/>
              </a:pPr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C9CBB-740B-4565-83D6-5FB23C7A2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0AC68-B2A8-4445-9935-79C57382F1E2}" type="datetimeFigureOut">
              <a:rPr lang="en-US"/>
              <a:pPr>
                <a:defRPr/>
              </a:pPr>
              <a:t>1/13/2017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5C8F1-2F4B-4378-AC49-C99A91C4B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D59CD-0473-4D12-9A72-1641AABF236D}" type="datetimeFigureOut">
              <a:rPr lang="en-US"/>
              <a:pPr>
                <a:defRPr/>
              </a:pPr>
              <a:t>1/13/2017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2C4C0-A4B3-4F28-B341-0AC6108BE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C3703-C1EA-4342-84BE-5CE540EF1475}" type="datetimeFigureOut">
              <a:rPr lang="en-US"/>
              <a:pPr>
                <a:defRPr/>
              </a:pPr>
              <a:t>1/13/2017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685E5-44C2-4AD5-AAFC-E08A8983A1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FFD4C-49DB-4121-94EC-B05DA4132FC5}" type="datetimeFigureOut">
              <a:rPr lang="en-US"/>
              <a:pPr>
                <a:defRPr/>
              </a:pPr>
              <a:t>1/13/2017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278A4-2632-4255-BAC6-B190399F89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75568-CF82-437E-BE35-37CC34663835}" type="datetimeFigureOut">
              <a:rPr lang="en-US"/>
              <a:pPr>
                <a:defRPr/>
              </a:pPr>
              <a:t>1/13/2017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48B73-FDDB-45E3-8DBF-EB190E5AE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AE1AC-857D-4930-8F02-8F1C6082EBB1}" type="datetimeFigureOut">
              <a:rPr lang="en-US"/>
              <a:pPr>
                <a:defRPr/>
              </a:pPr>
              <a:t>1/13/2017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507A5-1A00-48EB-B3C9-D35322AD6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6DB608-EFE9-4A04-A6DF-9C90C0FD1408}" type="datetimeFigureOut">
              <a:rPr lang="en-US"/>
              <a:pPr>
                <a:defRPr/>
              </a:pPr>
              <a:t>1/13/2017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E539C70-89F4-4A46-8B4F-12426E81C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5" r:id="rId2"/>
    <p:sldLayoutId id="214748368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5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62000"/>
            <a:ext cx="7851648" cy="10668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err="1" smtClean="0"/>
              <a:t>LiDAR</a:t>
            </a:r>
            <a:r>
              <a:rPr lang="en-US" dirty="0" smtClean="0"/>
              <a:t>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>
            <a:normAutofit/>
          </a:bodyPr>
          <a:lstStyle/>
          <a:p>
            <a:pPr marR="0">
              <a:lnSpc>
                <a:spcPct val="90000"/>
              </a:lnSpc>
            </a:pPr>
            <a:r>
              <a:rPr lang="en-US" sz="2400" dirty="0" smtClean="0"/>
              <a:t>Tom Morey</a:t>
            </a:r>
          </a:p>
          <a:p>
            <a:pPr marR="0">
              <a:lnSpc>
                <a:spcPct val="90000"/>
              </a:lnSpc>
            </a:pPr>
            <a:r>
              <a:rPr lang="en-US" sz="2400" dirty="0" smtClean="0"/>
              <a:t>Kansas Department of Agriculture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34200" y="6381750"/>
            <a:ext cx="2189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January 13, 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511"/>
            <a:ext cx="9144000" cy="68935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Project Update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1434998"/>
            <a:ext cx="8534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Cheney and SW KS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Delivered to QA Vendor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/>
              <a:t>Hydroflattening</a:t>
            </a:r>
            <a:r>
              <a:rPr lang="en-US" sz="2000" dirty="0" smtClean="0"/>
              <a:t> issues identified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Will be addressed and resent after delivery of NW data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NW KS data being delivered next week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Problems with size of this data in DEM and DSM creation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~12,000 miles.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Ran over the holiday week and only 50% complete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90054"/>
            <a:ext cx="8229600" cy="1143000"/>
          </a:xfrm>
        </p:spPr>
        <p:txBody>
          <a:bodyPr/>
          <a:lstStyle/>
          <a:p>
            <a:r>
              <a:rPr lang="en-US" dirty="0" smtClean="0"/>
              <a:t>2017 Project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95400"/>
            <a:ext cx="8323729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98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229600" cy="838200"/>
          </a:xfrm>
        </p:spPr>
        <p:txBody>
          <a:bodyPr/>
          <a:lstStyle/>
          <a:p>
            <a:r>
              <a:rPr lang="en-US" dirty="0" smtClean="0"/>
              <a:t>2017 Project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676400"/>
            <a:ext cx="8991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Three Project areas</a:t>
            </a:r>
            <a:endParaRPr lang="en-US" sz="2000" dirty="0"/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RP, WS, CD, CY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Lyon Chase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Johnson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Sedgwick , Andover ???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Funding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NRCS, GIS Policy Board, Johnson County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Application to USGS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5182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838200"/>
          </a:xfrm>
        </p:spPr>
        <p:txBody>
          <a:bodyPr/>
          <a:lstStyle/>
          <a:p>
            <a:r>
              <a:rPr lang="en-US" dirty="0" smtClean="0"/>
              <a:t>Status Map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247872"/>
              </p:ext>
            </p:extLst>
          </p:nvPr>
        </p:nvGraphicFramePr>
        <p:xfrm>
          <a:off x="-13447" y="1066800"/>
          <a:ext cx="9157447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Acrobat Document" r:id="rId4" imgW="7543540" imgH="5829184" progId="Acrobat.Document.11">
                  <p:embed/>
                </p:oleObj>
              </mc:Choice>
              <mc:Fallback>
                <p:oleObj name="Acrobat Document" r:id="rId4" imgW="7543540" imgH="5829184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3447" y="1066800"/>
                        <a:ext cx="9157447" cy="579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35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/>
          <a:lstStyle/>
          <a:p>
            <a:pPr algn="ctr"/>
            <a:r>
              <a:rPr lang="en-US" smtClean="0"/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251</TotalTime>
  <Words>108</Words>
  <Application>Microsoft Office PowerPoint</Application>
  <PresentationFormat>On-screen Show (4:3)</PresentationFormat>
  <Paragraphs>29</Paragraphs>
  <Slides>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Constantia</vt:lpstr>
      <vt:lpstr>Wingdings 2</vt:lpstr>
      <vt:lpstr>Flow</vt:lpstr>
      <vt:lpstr>Acrobat Document</vt:lpstr>
      <vt:lpstr>LiDAR Update</vt:lpstr>
      <vt:lpstr>PowerPoint Presentation</vt:lpstr>
      <vt:lpstr>Project Update</vt:lpstr>
      <vt:lpstr>2017 Project</vt:lpstr>
      <vt:lpstr>2017 Project</vt:lpstr>
      <vt:lpstr>Status Map</vt:lpstr>
      <vt:lpstr>QUESTIONS?</vt:lpstr>
    </vt:vector>
  </TitlesOfParts>
  <Company>Kansas Water Office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LiDAR Partnership</dc:title>
  <dc:creator>trajala</dc:creator>
  <cp:lastModifiedBy>Morey, Tom</cp:lastModifiedBy>
  <cp:revision>26</cp:revision>
  <dcterms:created xsi:type="dcterms:W3CDTF">2010-04-23T20:01:50Z</dcterms:created>
  <dcterms:modified xsi:type="dcterms:W3CDTF">2017-01-13T14:13:19Z</dcterms:modified>
</cp:coreProperties>
</file>