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</p:sldMasterIdLst>
  <p:sldIdLst>
    <p:sldId id="256" r:id="rId2"/>
    <p:sldId id="261" r:id="rId3"/>
    <p:sldId id="262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99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8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1338332-B95F-4CE6-8A09-497D1DE3C4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  <p:sldLayoutId id="21474842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NG911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7,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637" y="248904"/>
            <a:ext cx="8175810" cy="631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3549" y="598206"/>
            <a:ext cx="383870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Q3 Maintenance Updates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936" y="5631679"/>
            <a:ext cx="759721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= In compliance				White = Out of compliance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41" y="632370"/>
            <a:ext cx="8261131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2017 </a:t>
            </a:r>
            <a:r>
              <a:rPr lang="en-US" dirty="0" smtClean="0"/>
              <a:t>Quarter </a:t>
            </a:r>
            <a:r>
              <a:rPr lang="en-US" dirty="0" smtClean="0"/>
              <a:t>3:  </a:t>
            </a:r>
            <a:r>
              <a:rPr lang="en-US" dirty="0" smtClean="0"/>
              <a:t>100%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3331779"/>
            <a:ext cx="7765322" cy="24594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Q3 99 counties submitted updated data.  Only 6 reported No Changes</a:t>
            </a:r>
          </a:p>
          <a:p>
            <a:r>
              <a:rPr lang="en-US" sz="2400" dirty="0" smtClean="0"/>
              <a:t>44 Counties </a:t>
            </a:r>
            <a:r>
              <a:rPr lang="en-US" sz="2400" dirty="0" smtClean="0"/>
              <a:t>have submitted </a:t>
            </a:r>
            <a:r>
              <a:rPr lang="en-US" sz="2400" dirty="0" smtClean="0"/>
              <a:t>updates for Q4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7441" y="1739462"/>
            <a:ext cx="8261131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2017 Quarter </a:t>
            </a:r>
            <a:r>
              <a:rPr lang="en-US" dirty="0" smtClean="0"/>
              <a:t>4:  </a:t>
            </a:r>
            <a:r>
              <a:rPr lang="en-US" dirty="0" smtClean="0"/>
              <a:t>Deadline </a:t>
            </a:r>
            <a:r>
              <a:rPr lang="en-US" dirty="0" smtClean="0"/>
              <a:t>December </a:t>
            </a:r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2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76726" y="1792704"/>
            <a:ext cx="8326342" cy="43794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  <a:p>
            <a:pPr marL="450000" lvl="1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KS NG911 GIS Data Model</a:t>
            </a:r>
            <a:br>
              <a:rPr lang="en-US" dirty="0" smtClean="0"/>
            </a:br>
            <a:r>
              <a:rPr lang="en-US" dirty="0" smtClean="0"/>
              <a:t>Version 2.1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9126" y="1945104"/>
            <a:ext cx="8326342" cy="43794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Put out for vendor review and two public reviews and finalized in October</a:t>
            </a:r>
            <a:endParaRPr lang="en-US" sz="2400" dirty="0"/>
          </a:p>
          <a:p>
            <a:r>
              <a:rPr lang="en-US" sz="2400" dirty="0" smtClean="0"/>
              <a:t>Changes from 2.0 center on attributes needed for transition to geospatial call routing</a:t>
            </a:r>
          </a:p>
          <a:p>
            <a:r>
              <a:rPr lang="en-US" sz="2400" dirty="0" smtClean="0"/>
              <a:t>Addition feature classes were added to support Vesta Locate maps at the request of PSAPs</a:t>
            </a:r>
          </a:p>
          <a:p>
            <a:pPr lvl="1"/>
            <a:r>
              <a:rPr lang="en-US" sz="2200" dirty="0" smtClean="0"/>
              <a:t>Utility service areas</a:t>
            </a:r>
          </a:p>
          <a:p>
            <a:pPr lvl="1"/>
            <a:r>
              <a:rPr lang="en-US" sz="2200" dirty="0" smtClean="0"/>
              <a:t>Bridges</a:t>
            </a:r>
          </a:p>
          <a:p>
            <a:pPr lvl="1"/>
            <a:r>
              <a:rPr lang="en-US" sz="2200" dirty="0" smtClean="0"/>
              <a:t>Cell Sites</a:t>
            </a:r>
            <a:endParaRPr lang="en-US" sz="22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4500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02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76726" y="1792704"/>
            <a:ext cx="8326342" cy="43794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Alignment between the GIS data and the telco land line records</a:t>
            </a:r>
          </a:p>
          <a:p>
            <a:r>
              <a:rPr lang="en-US" sz="2400" dirty="0" smtClean="0"/>
              <a:t>Two counties have been tested through the transition</a:t>
            </a:r>
          </a:p>
          <a:p>
            <a:r>
              <a:rPr lang="en-US" sz="2400" dirty="0" smtClean="0"/>
              <a:t>Training next week on the use of the web interface for data submission to West</a:t>
            </a:r>
          </a:p>
          <a:p>
            <a:r>
              <a:rPr lang="en-US" sz="2400" dirty="0" smtClean="0"/>
              <a:t>Transition to </a:t>
            </a:r>
            <a:r>
              <a:rPr lang="en-US" sz="2400" dirty="0" err="1" smtClean="0"/>
              <a:t>geoMSAGs</a:t>
            </a:r>
            <a:r>
              <a:rPr lang="en-US" sz="2400" dirty="0" smtClean="0"/>
              <a:t> should begin shortly after training</a:t>
            </a:r>
          </a:p>
          <a:p>
            <a:r>
              <a:rPr lang="en-US" sz="2400" dirty="0" err="1" smtClean="0"/>
              <a:t>Approx</a:t>
            </a:r>
            <a:r>
              <a:rPr lang="en-US" sz="2400" dirty="0" smtClean="0"/>
              <a:t> 50 counties are ready for the transition as of today</a:t>
            </a:r>
            <a:endParaRPr lang="en-US" sz="2400" dirty="0" smtClean="0"/>
          </a:p>
          <a:p>
            <a:endParaRPr lang="en-US" sz="2400" dirty="0"/>
          </a:p>
          <a:p>
            <a:pPr marL="450000" lvl="1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Call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78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145</TotalTime>
  <Words>156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Calisto MT</vt:lpstr>
      <vt:lpstr>Trebuchet MS</vt:lpstr>
      <vt:lpstr>Wingdings 2</vt:lpstr>
      <vt:lpstr>Slate</vt:lpstr>
      <vt:lpstr>NG911 Update</vt:lpstr>
      <vt:lpstr>PowerPoint Presentation</vt:lpstr>
      <vt:lpstr>2017 Quarter 3:  100% Participation</vt:lpstr>
      <vt:lpstr>KS NG911 GIS Data Model Version 2.1</vt:lpstr>
      <vt:lpstr>Geospatial Call Routing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Update</dc:title>
  <dc:creator>Sherry</dc:creator>
  <cp:lastModifiedBy>Sherry Massey</cp:lastModifiedBy>
  <cp:revision>16</cp:revision>
  <dcterms:created xsi:type="dcterms:W3CDTF">2016-07-08T10:55:23Z</dcterms:created>
  <dcterms:modified xsi:type="dcterms:W3CDTF">2017-12-07T14:44:18Z</dcterms:modified>
</cp:coreProperties>
</file>