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71" r:id="rId4"/>
    <p:sldId id="270" r:id="rId5"/>
    <p:sldId id="272" r:id="rId6"/>
    <p:sldId id="273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94660"/>
  </p:normalViewPr>
  <p:slideViewPr>
    <p:cSldViewPr>
      <p:cViewPr varScale="1">
        <p:scale>
          <a:sx n="65" d="100"/>
          <a:sy n="65" d="100"/>
        </p:scale>
        <p:origin x="12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2F79-BEC4-423C-9BF5-DEE8A8154647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9AE4-3393-4C56-9A2A-7D1F66F4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AE4-3393-4C56-9A2A-7D1F66F4D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3466-5C6B-4D87-918A-080A24033540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9BD5-0E72-4E75-A17C-24DE0A4DC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015-EA5B-4711-B0A5-65E53FCFD64E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C7AC-FBCD-4EA8-9CEB-2148F399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F902-5E16-4EC3-9FD5-BC3450C60349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64B5-E271-4110-8F0D-AF7B772F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7172-AB08-4433-A86B-C5BD03E16A1A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AC92-342C-4EB7-8E1D-5DE2301C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E4A-1796-4A45-9F68-2642BB22721A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9CBB-740B-4565-83D6-5FB23C7A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C68-B2A8-4445-9935-79C57382F1E2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C8F1-2F4B-4378-AC49-C99A91C4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59CD-0473-4D12-9A72-1641AABF236D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4C0-A4B3-4F28-B341-0AC6108B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703-C1EA-4342-84BE-5CE540EF1475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85E5-44C2-4AD5-AAFC-E08A8983A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FD4C-49DB-4121-94EC-B05DA4132FC5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78A4-2632-4255-BAC6-B190399F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568-CF82-437E-BE35-37CC34663835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8B73-FDDB-45E3-8DBF-EB190E5A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E1AC-857D-4930-8F02-8F1C6082EBB1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07A5-1A00-48EB-B3C9-D35322AD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DB608-EFE9-4A04-A6DF-9C90C0FD1408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39C70-89F4-4A46-8B4F-12426E81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LiDAR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400" dirty="0" smtClean="0"/>
              <a:t>Tom Morey</a:t>
            </a:r>
          </a:p>
          <a:p>
            <a:pPr marR="0">
              <a:lnSpc>
                <a:spcPct val="90000"/>
              </a:lnSpc>
            </a:pPr>
            <a:r>
              <a:rPr lang="en-US" sz="2400" dirty="0" smtClean="0"/>
              <a:t>Kansas Department of Agriculture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6117" y="6182172"/>
            <a:ext cx="30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 7, 2017</a:t>
            </a:r>
          </a:p>
          <a:p>
            <a:r>
              <a:rPr lang="en-US" dirty="0" smtClean="0"/>
              <a:t>A day that will live in infamy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584" t="12548" r="20415" b="2378"/>
          <a:stretch/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62791"/>
            <a:ext cx="9220200" cy="70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r>
              <a:rPr lang="en-US" dirty="0" smtClean="0"/>
              <a:t>2017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3916424" cy="29821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114800" y="394854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4400" dirty="0" smtClean="0"/>
              <a:t>2017 Project Update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1338695"/>
            <a:ext cx="533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RP, WS, CD, CY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Acquisition 100% Complete</a:t>
            </a:r>
            <a:endParaRPr lang="en-U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Data Development 100%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Internal QC 95% Complete</a:t>
            </a:r>
            <a:endParaRPr lang="en-US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Preparing for Delivery to USGS for QA/QC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0879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Johnson County and Sedgwick </a:t>
            </a:r>
            <a:r>
              <a:rPr lang="en-US" dirty="0" smtClean="0"/>
              <a:t>County/Wichita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Lyon/Chase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2018 Project Update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67" t="1854" r="13750" b="1236"/>
          <a:stretch/>
        </p:blipFill>
        <p:spPr>
          <a:xfrm>
            <a:off x="1" y="-17205"/>
            <a:ext cx="9144000" cy="67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005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2018 Project Update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Kickoff Meeting this afternoon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Multiple Partners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NRCS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Policy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Additional Products in Johnson, Wyandotte and Sedgwick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Splitting up into two acquisition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Should begin acquisition early Jan.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Entire project complete by </a:t>
            </a:r>
            <a:r>
              <a:rPr lang="en-US" sz="2800" smtClean="0"/>
              <a:t>Spring 2020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3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108</Words>
  <Application>Microsoft Office PowerPoint</Application>
  <PresentationFormat>On-screen Show (4:3)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Flow</vt:lpstr>
      <vt:lpstr>LiDAR Update</vt:lpstr>
      <vt:lpstr>PowerPoint Presentation</vt:lpstr>
      <vt:lpstr>2017 Project</vt:lpstr>
      <vt:lpstr>2017 Project</vt:lpstr>
      <vt:lpstr>2018 Project Update</vt:lpstr>
      <vt:lpstr>2018 Project Update</vt:lpstr>
      <vt:lpstr>QUESTIONS?</vt:lpstr>
    </vt:vector>
  </TitlesOfParts>
  <Company>Kansas Water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 Partnership</dc:title>
  <dc:creator>trajala</dc:creator>
  <cp:lastModifiedBy>Morey, Tom [KDA]</cp:lastModifiedBy>
  <cp:revision>34</cp:revision>
  <dcterms:created xsi:type="dcterms:W3CDTF">2010-04-23T20:01:50Z</dcterms:created>
  <dcterms:modified xsi:type="dcterms:W3CDTF">2017-12-07T13:14:08Z</dcterms:modified>
</cp:coreProperties>
</file>