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1" r:id="rId2"/>
    <p:sldId id="279" r:id="rId3"/>
    <p:sldId id="272" r:id="rId4"/>
    <p:sldId id="256" r:id="rId5"/>
    <p:sldId id="275" r:id="rId6"/>
    <p:sldId id="276" r:id="rId7"/>
    <p:sldId id="281" r:id="rId8"/>
    <p:sldId id="280" r:id="rId9"/>
    <p:sldId id="282" r:id="rId10"/>
    <p:sldId id="274" r:id="rId11"/>
    <p:sldId id="277" r:id="rId12"/>
    <p:sldId id="283" r:id="rId13"/>
    <p:sldId id="27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17"/>
    <p:restoredTop sz="94614"/>
  </p:normalViewPr>
  <p:slideViewPr>
    <p:cSldViewPr snapToGrid="0" snapToObjects="1">
      <p:cViewPr varScale="1">
        <p:scale>
          <a:sx n="147" d="100"/>
          <a:sy n="147" d="100"/>
        </p:scale>
        <p:origin x="7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11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208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41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2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90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85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3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3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1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F1CD547-C7BC-A342-9AEA-08E0201DAEF0}" type="datetimeFigureOut">
              <a:rPr lang="en-US" smtClean="0"/>
              <a:t>6/12/20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F5333-46C3-E94C-946A-12FC41581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18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67F412-A08A-354F-A1CA-9D9FDA8C38C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5731083"/>
            <a:ext cx="1371599" cy="1126917"/>
          </a:xfrm>
          <a:prstGeom prst="rect">
            <a:avLst/>
          </a:prstGeom>
        </p:spPr>
      </p:pic>
      <p:pic>
        <p:nvPicPr>
          <p:cNvPr id="8" name="Picture 9" descr="DASC Logo New">
            <a:extLst>
              <a:ext uri="{FF2B5EF4-FFF2-40B4-BE49-F238E27FC236}">
                <a16:creationId xmlns:a16="http://schemas.microsoft.com/office/drawing/2014/main" id="{B20C0B05-5B73-0A47-82EA-B5310418ED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448" y="6002646"/>
            <a:ext cx="1138000" cy="58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71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ansasgis.org/initiatives/NG911/PoliciesDocumentation/KansasNG911_PostProcessingSteps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kansas911.org/gis_admin.cfm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6687" y="905693"/>
            <a:ext cx="7689668" cy="3413180"/>
          </a:xfrm>
        </p:spPr>
        <p:txBody>
          <a:bodyPr/>
          <a:lstStyle/>
          <a:p>
            <a:r>
              <a:rPr lang="en-US" dirty="0"/>
              <a:t>Kansas</a:t>
            </a:r>
            <a:br>
              <a:rPr lang="en-US" dirty="0"/>
            </a:br>
            <a:r>
              <a:rPr lang="en-US" dirty="0"/>
              <a:t>NG911 Program Portal -</a:t>
            </a:r>
            <a:br>
              <a:rPr lang="en-US" dirty="0"/>
            </a:br>
            <a:r>
              <a:rPr lang="en-US" dirty="0"/>
              <a:t>GIS Data Submissions</a:t>
            </a:r>
            <a:br>
              <a:rPr lang="en-US" dirty="0"/>
            </a:br>
            <a:r>
              <a:rPr lang="en-US" sz="4800" dirty="0"/>
              <a:t>6/16/20</a:t>
            </a:r>
          </a:p>
        </p:txBody>
      </p:sp>
    </p:spTree>
    <p:extLst>
      <p:ext uri="{BB962C8B-B14F-4D97-AF65-F5344CB8AC3E}">
        <p14:creationId xmlns:p14="http://schemas.microsoft.com/office/powerpoint/2010/main" val="4283601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6199F935-7FAF-1D49-A2A2-F03864066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79549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 - Data submission process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4D5478F-2B83-F549-AC0B-1178D0F90A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6" name="Flowchart: Data 5">
            <a:extLst>
              <a:ext uri="{FF2B5EF4-FFF2-40B4-BE49-F238E27FC236}">
                <a16:creationId xmlns:a16="http://schemas.microsoft.com/office/drawing/2014/main" id="{8F1E2691-289C-9144-8A0D-3A2D3C36CAEE}"/>
              </a:ext>
            </a:extLst>
          </p:cNvPr>
          <p:cNvSpPr/>
          <p:nvPr/>
        </p:nvSpPr>
        <p:spPr>
          <a:xfrm>
            <a:off x="723485" y="1785307"/>
            <a:ext cx="1524000" cy="914400"/>
          </a:xfrm>
          <a:prstGeom prst="flowChartInputOutput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County A</a:t>
            </a:r>
            <a:endParaRPr lang="en-US" dirty="0"/>
          </a:p>
        </p:txBody>
      </p:sp>
      <p:sp>
        <p:nvSpPr>
          <p:cNvPr id="8" name="Flowchart: Data 6">
            <a:extLst>
              <a:ext uri="{FF2B5EF4-FFF2-40B4-BE49-F238E27FC236}">
                <a16:creationId xmlns:a16="http://schemas.microsoft.com/office/drawing/2014/main" id="{C805DDA4-F776-754F-884F-F7E29ADCDC41}"/>
              </a:ext>
            </a:extLst>
          </p:cNvPr>
          <p:cNvSpPr/>
          <p:nvPr/>
        </p:nvSpPr>
        <p:spPr>
          <a:xfrm>
            <a:off x="723485" y="3057476"/>
            <a:ext cx="1524000" cy="914400"/>
          </a:xfrm>
          <a:prstGeom prst="flowChartInputOutput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County B</a:t>
            </a:r>
          </a:p>
        </p:txBody>
      </p:sp>
      <p:sp>
        <p:nvSpPr>
          <p:cNvPr id="9" name="Flowchart: Data 7">
            <a:extLst>
              <a:ext uri="{FF2B5EF4-FFF2-40B4-BE49-F238E27FC236}">
                <a16:creationId xmlns:a16="http://schemas.microsoft.com/office/drawing/2014/main" id="{DA483C32-5985-A54E-94F0-A7BDEE992268}"/>
              </a:ext>
            </a:extLst>
          </p:cNvPr>
          <p:cNvSpPr/>
          <p:nvPr/>
        </p:nvSpPr>
        <p:spPr>
          <a:xfrm>
            <a:off x="723485" y="4329645"/>
            <a:ext cx="1524000" cy="914400"/>
          </a:xfrm>
          <a:prstGeom prst="flowChartInputOutput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County C</a:t>
            </a:r>
          </a:p>
        </p:txBody>
      </p:sp>
      <p:sp>
        <p:nvSpPr>
          <p:cNvPr id="10" name="Flowchart: Process 8">
            <a:extLst>
              <a:ext uri="{FF2B5EF4-FFF2-40B4-BE49-F238E27FC236}">
                <a16:creationId xmlns:a16="http://schemas.microsoft.com/office/drawing/2014/main" id="{EBEF3548-0B8A-8747-A7DA-379068A6E167}"/>
              </a:ext>
            </a:extLst>
          </p:cNvPr>
          <p:cNvSpPr/>
          <p:nvPr/>
        </p:nvSpPr>
        <p:spPr>
          <a:xfrm>
            <a:off x="3417409" y="1785307"/>
            <a:ext cx="1583881" cy="3990422"/>
          </a:xfrm>
          <a:prstGeom prst="flowChartProcess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NG911 Portal</a:t>
            </a:r>
          </a:p>
        </p:txBody>
      </p:sp>
      <p:sp>
        <p:nvSpPr>
          <p:cNvPr id="11" name="Flowchart: Magnetic Disk 10">
            <a:extLst>
              <a:ext uri="{FF2B5EF4-FFF2-40B4-BE49-F238E27FC236}">
                <a16:creationId xmlns:a16="http://schemas.microsoft.com/office/drawing/2014/main" id="{89B80EED-8195-9240-A759-45127F519CD3}"/>
              </a:ext>
            </a:extLst>
          </p:cNvPr>
          <p:cNvSpPr/>
          <p:nvPr/>
        </p:nvSpPr>
        <p:spPr>
          <a:xfrm>
            <a:off x="5816353" y="2750901"/>
            <a:ext cx="2603060" cy="1656344"/>
          </a:xfrm>
          <a:prstGeom prst="flowChartMagneticDisk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EGDMS</a:t>
            </a:r>
          </a:p>
        </p:txBody>
      </p:sp>
      <p:sp>
        <p:nvSpPr>
          <p:cNvPr id="12" name="Flowchart: Magnetic Disk 11">
            <a:extLst>
              <a:ext uri="{FF2B5EF4-FFF2-40B4-BE49-F238E27FC236}">
                <a16:creationId xmlns:a16="http://schemas.microsoft.com/office/drawing/2014/main" id="{F11DB4CE-BAB0-3C49-BA84-F1BC9AD717DC}"/>
              </a:ext>
            </a:extLst>
          </p:cNvPr>
          <p:cNvSpPr/>
          <p:nvPr/>
        </p:nvSpPr>
        <p:spPr>
          <a:xfrm>
            <a:off x="5816353" y="1069925"/>
            <a:ext cx="2603060" cy="1656344"/>
          </a:xfrm>
          <a:prstGeom prst="flowChartMagneticDisk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Call Handling Mapping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DD0DF39-4443-9241-B661-070E3EB1AD3D}"/>
              </a:ext>
            </a:extLst>
          </p:cNvPr>
          <p:cNvCxnSpPr>
            <a:cxnSpLocks/>
          </p:cNvCxnSpPr>
          <p:nvPr/>
        </p:nvCxnSpPr>
        <p:spPr>
          <a:xfrm>
            <a:off x="2113144" y="2196543"/>
            <a:ext cx="1304265" cy="1318133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412A26-6E54-F642-8134-59D655A58D02}"/>
              </a:ext>
            </a:extLst>
          </p:cNvPr>
          <p:cNvCxnSpPr>
            <a:cxnSpLocks/>
            <a:stCxn id="8" idx="5"/>
          </p:cNvCxnSpPr>
          <p:nvPr/>
        </p:nvCxnSpPr>
        <p:spPr>
          <a:xfrm>
            <a:off x="2095085" y="3514676"/>
            <a:ext cx="1322324" cy="45963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EE0C4C0-86DE-AA46-812D-CD925B9161C1}"/>
              </a:ext>
            </a:extLst>
          </p:cNvPr>
          <p:cNvCxnSpPr>
            <a:cxnSpLocks/>
          </p:cNvCxnSpPr>
          <p:nvPr/>
        </p:nvCxnSpPr>
        <p:spPr>
          <a:xfrm flipV="1">
            <a:off x="2081686" y="3626917"/>
            <a:ext cx="1335723" cy="1179551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2AC3FAF-15D8-8C45-B344-AD0AE304718D}"/>
              </a:ext>
            </a:extLst>
          </p:cNvPr>
          <p:cNvCxnSpPr>
            <a:cxnSpLocks/>
          </p:cNvCxnSpPr>
          <p:nvPr/>
        </p:nvCxnSpPr>
        <p:spPr>
          <a:xfrm flipV="1">
            <a:off x="5001290" y="1564114"/>
            <a:ext cx="804454" cy="1950562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C08D2AF-1448-C44B-9242-69884C395B99}"/>
              </a:ext>
            </a:extLst>
          </p:cNvPr>
          <p:cNvCxnSpPr>
            <a:cxnSpLocks/>
          </p:cNvCxnSpPr>
          <p:nvPr/>
        </p:nvCxnSpPr>
        <p:spPr>
          <a:xfrm>
            <a:off x="5001290" y="3490207"/>
            <a:ext cx="815063" cy="0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2AE3B8A-6037-9B41-9AB3-72E17883EB49}"/>
              </a:ext>
            </a:extLst>
          </p:cNvPr>
          <p:cNvSpPr txBox="1"/>
          <p:nvPr/>
        </p:nvSpPr>
        <p:spPr>
          <a:xfrm rot="2680542">
            <a:off x="2018883" y="2543083"/>
            <a:ext cx="1676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Updated Data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140CA2-7A08-6F44-9006-5F4E84355BC2}"/>
              </a:ext>
            </a:extLst>
          </p:cNvPr>
          <p:cNvSpPr txBox="1"/>
          <p:nvPr/>
        </p:nvSpPr>
        <p:spPr>
          <a:xfrm rot="19087987">
            <a:off x="2009763" y="4170104"/>
            <a:ext cx="1676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i="1" dirty="0"/>
              <a:t>Updated Data</a:t>
            </a:r>
          </a:p>
        </p:txBody>
      </p:sp>
      <p:sp>
        <p:nvSpPr>
          <p:cNvPr id="31" name="Flowchart: Magnetic Disk 10">
            <a:extLst>
              <a:ext uri="{FF2B5EF4-FFF2-40B4-BE49-F238E27FC236}">
                <a16:creationId xmlns:a16="http://schemas.microsoft.com/office/drawing/2014/main" id="{A2D739F9-1185-5F45-8B66-62E2222539B3}"/>
              </a:ext>
            </a:extLst>
          </p:cNvPr>
          <p:cNvSpPr/>
          <p:nvPr/>
        </p:nvSpPr>
        <p:spPr>
          <a:xfrm>
            <a:off x="5816353" y="4458720"/>
            <a:ext cx="2603060" cy="1656344"/>
          </a:xfrm>
          <a:prstGeom prst="flowChartMagneticDisk">
            <a:avLst/>
          </a:prstGeom>
          <a:noFill/>
          <a:ln w="19050"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Kansas Master Repository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DFA7E2F-A68C-0E4B-BFBE-75DCF44A9502}"/>
              </a:ext>
            </a:extLst>
          </p:cNvPr>
          <p:cNvCxnSpPr>
            <a:cxnSpLocks/>
            <a:endCxn id="31" idx="2"/>
          </p:cNvCxnSpPr>
          <p:nvPr/>
        </p:nvCxnSpPr>
        <p:spPr>
          <a:xfrm>
            <a:off x="5001290" y="3490207"/>
            <a:ext cx="815063" cy="1796685"/>
          </a:xfrm>
          <a:prstGeom prst="straightConnector1">
            <a:avLst/>
          </a:prstGeom>
          <a:ln w="38100">
            <a:solidFill>
              <a:schemeClr val="tx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774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ACA584F4-A14B-8E43-AE05-D7E38359F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0DAD8DC-7E50-4E40-B98E-333A9D9D3D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4744DD-04FB-5B45-AF95-93EE94213F2C}"/>
              </a:ext>
            </a:extLst>
          </p:cNvPr>
          <p:cNvSpPr txBox="1"/>
          <p:nvPr/>
        </p:nvSpPr>
        <p:spPr>
          <a:xfrm>
            <a:off x="206220" y="930075"/>
            <a:ext cx="858822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GIS Data Submissions – Data Submission and Post Processing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Each submission is checked for validation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GIS Data Maintainer receives a notification that we received their submission and another pass or fail validation notification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After data passes validation, it is processed to support the following project requirements: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Kansas Hosted Call Handing Mapping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EGDMS submission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Kansas Master Repository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dirty="0"/>
              <a:t>The </a:t>
            </a:r>
            <a:r>
              <a:rPr lang="en-US" sz="2400" dirty="0">
                <a:hlinkClick r:id="rId2"/>
              </a:rPr>
              <a:t>Kansas NG911 GIS Post Processing Steps document</a:t>
            </a:r>
            <a:r>
              <a:rPr lang="en-US" sz="2400" dirty="0"/>
              <a:t> describes the processing steps performed after submission.</a:t>
            </a:r>
          </a:p>
        </p:txBody>
      </p:sp>
    </p:spTree>
    <p:extLst>
      <p:ext uri="{BB962C8B-B14F-4D97-AF65-F5344CB8AC3E}">
        <p14:creationId xmlns:p14="http://schemas.microsoft.com/office/powerpoint/2010/main" val="1716932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D8E57119-198C-9F41-BC50-E5E4610C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060779C9-9303-2F4F-9CF9-7F9558539F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F1B50-229D-6C4C-AA11-F3FBADF2F5A2}"/>
              </a:ext>
            </a:extLst>
          </p:cNvPr>
          <p:cNvSpPr txBox="1"/>
          <p:nvPr/>
        </p:nvSpPr>
        <p:spPr>
          <a:xfrm>
            <a:off x="206220" y="1038590"/>
            <a:ext cx="8589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Portal Admin Tools – Filtered data submission summary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AF94EF-74B0-FE4C-8041-C9D7CB426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" y="1643819"/>
            <a:ext cx="8951322" cy="514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13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D13B8120-EAAB-4649-B716-FE2FB8489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F6B7CC0-B01D-4D46-B171-30D42EB2F2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F40520-E9E9-ED46-B2E2-9BCECA643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3" y="1869587"/>
            <a:ext cx="4653674" cy="486845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7E46C7-91EB-3540-A94F-D449478C8E4B}"/>
              </a:ext>
            </a:extLst>
          </p:cNvPr>
          <p:cNvSpPr txBox="1"/>
          <p:nvPr/>
        </p:nvSpPr>
        <p:spPr>
          <a:xfrm>
            <a:off x="206220" y="1038590"/>
            <a:ext cx="8589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Portal Admin Tools – Statewide submission summary by quarter for tracking submissions and reporting to the Kansas 911 Coordinating Council</a:t>
            </a:r>
          </a:p>
        </p:txBody>
      </p:sp>
    </p:spTree>
    <p:extLst>
      <p:ext uri="{BB962C8B-B14F-4D97-AF65-F5344CB8AC3E}">
        <p14:creationId xmlns:p14="http://schemas.microsoft.com/office/powerpoint/2010/main" val="922411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6199F935-7FAF-1D49-A2A2-F03864066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4D5478F-2B83-F549-AC0B-1178D0F90A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FC750B-34DB-2E4B-990E-DB9B9450AC79}"/>
              </a:ext>
            </a:extLst>
          </p:cNvPr>
          <p:cNvSpPr txBox="1"/>
          <p:nvPr/>
        </p:nvSpPr>
        <p:spPr>
          <a:xfrm>
            <a:off x="381000" y="973620"/>
            <a:ext cx="858822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Web based content management system with modules &amp; tools to support the Kansas 911 Coordinating Council, the Kansas NG911 project, PSAPs, and project partners</a:t>
            </a:r>
          </a:p>
          <a:p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First module (released October 2015) – GIS data submissions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Additional modules – email and communication, document archive, expenditures, travel expenses, system user maintenance, special projects, GIS data requests, change order requests, report and submission tracking, </a:t>
            </a:r>
            <a:r>
              <a:rPr lang="en-US" sz="2800" dirty="0" err="1"/>
              <a:t>etc</a:t>
            </a:r>
            <a:endParaRPr lang="en-US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5731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6199F935-7FAF-1D49-A2A2-F03864066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4D5478F-2B83-F549-AC0B-1178D0F90A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FC750B-34DB-2E4B-990E-DB9B9450AC79}"/>
              </a:ext>
            </a:extLst>
          </p:cNvPr>
          <p:cNvSpPr txBox="1"/>
          <p:nvPr/>
        </p:nvSpPr>
        <p:spPr>
          <a:xfrm>
            <a:off x="381000" y="964911"/>
            <a:ext cx="84843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Portal URL - </a:t>
            </a:r>
            <a:r>
              <a:rPr lang="en-US" sz="2800" dirty="0">
                <a:hlinkClick r:id="rId2"/>
              </a:rPr>
              <a:t>https://portal.kansas911.org/</a:t>
            </a:r>
            <a:endParaRPr lang="en-US" sz="2800" dirty="0"/>
          </a:p>
          <a:p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Registration required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Each registration is reviewed and approved or denied by Kansas NG911 Portal Administrators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User selects their username, but not password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Passwords are encrypted and emailed to user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Passwords can be reset on Kansas NG911 Portal home page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Passwords are not stored for additional security</a:t>
            </a:r>
          </a:p>
        </p:txBody>
      </p:sp>
    </p:spTree>
    <p:extLst>
      <p:ext uri="{BB962C8B-B14F-4D97-AF65-F5344CB8AC3E}">
        <p14:creationId xmlns:p14="http://schemas.microsoft.com/office/powerpoint/2010/main" val="3266615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BB1BDA-BA56-264C-84AD-FC9259704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37" y="139156"/>
            <a:ext cx="7787988" cy="556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310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6199F935-7FAF-1D49-A2A2-F03864066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64D5478F-2B83-F549-AC0B-1178D0F90A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FC750B-34DB-2E4B-990E-DB9B9450AC79}"/>
              </a:ext>
            </a:extLst>
          </p:cNvPr>
          <p:cNvSpPr txBox="1"/>
          <p:nvPr/>
        </p:nvSpPr>
        <p:spPr>
          <a:xfrm>
            <a:off x="381000" y="930075"/>
            <a:ext cx="8588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Access based on role, organization and groups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B3F6A8-EDA4-0441-8B70-E66608B41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709" y="1333146"/>
            <a:ext cx="7310511" cy="552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35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D8E57119-198C-9F41-BC50-E5E4610C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060779C9-9303-2F4F-9CF9-7F9558539F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F1B50-229D-6C4C-AA11-F3FBADF2F5A2}"/>
              </a:ext>
            </a:extLst>
          </p:cNvPr>
          <p:cNvSpPr txBox="1"/>
          <p:nvPr/>
        </p:nvSpPr>
        <p:spPr>
          <a:xfrm>
            <a:off x="206221" y="1038590"/>
            <a:ext cx="248496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GIS Data Submissions</a:t>
            </a:r>
          </a:p>
          <a:p>
            <a:endParaRPr lang="en-US" sz="2400" dirty="0"/>
          </a:p>
          <a:p>
            <a:r>
              <a:rPr lang="en-US" sz="2000" dirty="0"/>
              <a:t>If a PSAP is submitting changes, they must select which layers have changes and the drop down description of the type of change.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C1B246E-724B-264B-A5B9-A38327E07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602" y="1038590"/>
            <a:ext cx="6400800" cy="577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2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D8E57119-198C-9F41-BC50-E5E4610C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060779C9-9303-2F4F-9CF9-7F9558539F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F1B50-229D-6C4C-AA11-F3FBADF2F5A2}"/>
              </a:ext>
            </a:extLst>
          </p:cNvPr>
          <p:cNvSpPr txBox="1"/>
          <p:nvPr/>
        </p:nvSpPr>
        <p:spPr>
          <a:xfrm>
            <a:off x="206221" y="1038590"/>
            <a:ext cx="25718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GIS Data Submissions</a:t>
            </a:r>
          </a:p>
          <a:p>
            <a:endParaRPr lang="en-US" sz="2400" dirty="0"/>
          </a:p>
          <a:p>
            <a:r>
              <a:rPr lang="en-US" sz="2000" dirty="0"/>
              <a:t>The Kansas EGDMS submission is a scheduled task that occurs weekly on Tuesday.  To expedite the EGDMS update cycle, a PSAP can notify us as part of their data submission.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2E33D2-FCA4-9444-851E-F3737D77E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227" y="1038590"/>
            <a:ext cx="6400800" cy="592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6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D8E57119-198C-9F41-BC50-E5E4610C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060779C9-9303-2F4F-9CF9-7F9558539F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F1B50-229D-6C4C-AA11-F3FBADF2F5A2}"/>
              </a:ext>
            </a:extLst>
          </p:cNvPr>
          <p:cNvSpPr txBox="1"/>
          <p:nvPr/>
        </p:nvSpPr>
        <p:spPr>
          <a:xfrm>
            <a:off x="206221" y="1029881"/>
            <a:ext cx="211025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GIS Data Submissions</a:t>
            </a:r>
          </a:p>
          <a:p>
            <a:endParaRPr lang="en-US" sz="2400" dirty="0"/>
          </a:p>
          <a:p>
            <a:r>
              <a:rPr lang="en-US" sz="2000" dirty="0"/>
              <a:t>If a PSAP is submitting a change to their PSAP Boundary, they must also submit supporting documentation.</a:t>
            </a:r>
          </a:p>
          <a:p>
            <a:r>
              <a:rPr lang="en-US" sz="2000" dirty="0"/>
              <a:t>The state maintains the statewide PSAP Boundary.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5B95D3-B457-CF47-A35B-31C60EE20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105" y="1541416"/>
            <a:ext cx="6788648" cy="511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4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D8E57119-198C-9F41-BC50-E5E4610C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20" y="236786"/>
            <a:ext cx="36016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3366"/>
                </a:solidFill>
                <a:latin typeface="+mj-lt"/>
              </a:rPr>
              <a:t>Kansas NG911 Portal</a:t>
            </a:r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060779C9-9303-2F4F-9CF9-7F9558539F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220" y="930075"/>
            <a:ext cx="8763000" cy="0"/>
          </a:xfrm>
          <a:prstGeom prst="line">
            <a:avLst/>
          </a:prstGeom>
          <a:noFill/>
          <a:ln w="57150" cap="rnd" cmpd="sng">
            <a:solidFill>
              <a:srgbClr val="37609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n w="38100" cmpd="sng"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1F1B50-229D-6C4C-AA11-F3FBADF2F5A2}"/>
              </a:ext>
            </a:extLst>
          </p:cNvPr>
          <p:cNvSpPr txBox="1"/>
          <p:nvPr/>
        </p:nvSpPr>
        <p:spPr>
          <a:xfrm>
            <a:off x="206221" y="1038590"/>
            <a:ext cx="217992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GIS Data Submissions</a:t>
            </a:r>
          </a:p>
          <a:p>
            <a:endParaRPr lang="en-US" sz="2400" dirty="0"/>
          </a:p>
          <a:p>
            <a:r>
              <a:rPr lang="en-US" sz="2000" dirty="0"/>
              <a:t>At the bottom of the submission page, Previous Submissions are listed.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052625-5149-194A-B3D2-4831A261B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15" y="1038590"/>
            <a:ext cx="6162506" cy="572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39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7312</TotalTime>
  <Words>421</Words>
  <Application>Microsoft Macintosh PowerPoint</Application>
  <PresentationFormat>On-screen Show (4:3)</PresentationFormat>
  <Paragraphs>59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Kansas NG911 Program Portal - GIS Data Submissions 6/16/20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NG911 Toolbox</dc:title>
  <dc:creator>Microsoft Office User</dc:creator>
  <cp:lastModifiedBy>Microsoft Office User</cp:lastModifiedBy>
  <cp:revision>35</cp:revision>
  <dcterms:created xsi:type="dcterms:W3CDTF">2019-10-01T18:36:19Z</dcterms:created>
  <dcterms:modified xsi:type="dcterms:W3CDTF">2020-06-16T20:49:32Z</dcterms:modified>
</cp:coreProperties>
</file>