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1.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3" r:id="rId3"/>
    <p:sldMasterId id="2147483679" r:id="rId4"/>
    <p:sldMasterId id="2147483684" r:id="rId5"/>
    <p:sldMasterId id="2147483689" r:id="rId6"/>
    <p:sldMasterId id="2147483692" r:id="rId7"/>
    <p:sldMasterId id="2147483695" r:id="rId8"/>
    <p:sldMasterId id="2147483699" r:id="rId9"/>
    <p:sldMasterId id="2147483705" r:id="rId10"/>
    <p:sldMasterId id="2147483712" r:id="rId11"/>
    <p:sldMasterId id="2147483715" r:id="rId12"/>
    <p:sldMasterId id="2147483721" r:id="rId13"/>
    <p:sldMasterId id="2147483724" r:id="rId14"/>
  </p:sldMasterIdLst>
  <p:notesMasterIdLst>
    <p:notesMasterId r:id="rId41"/>
  </p:notesMasterIdLst>
  <p:handoutMasterIdLst>
    <p:handoutMasterId r:id="rId42"/>
  </p:handoutMasterIdLst>
  <p:sldIdLst>
    <p:sldId id="256" r:id="rId15"/>
    <p:sldId id="472" r:id="rId16"/>
    <p:sldId id="462" r:id="rId17"/>
    <p:sldId id="464" r:id="rId18"/>
    <p:sldId id="490" r:id="rId19"/>
    <p:sldId id="488" r:id="rId20"/>
    <p:sldId id="491" r:id="rId21"/>
    <p:sldId id="492" r:id="rId22"/>
    <p:sldId id="481" r:id="rId23"/>
    <p:sldId id="482" r:id="rId24"/>
    <p:sldId id="483" r:id="rId25"/>
    <p:sldId id="484" r:id="rId26"/>
    <p:sldId id="486" r:id="rId27"/>
    <p:sldId id="485" r:id="rId28"/>
    <p:sldId id="443" r:id="rId29"/>
    <p:sldId id="493" r:id="rId30"/>
    <p:sldId id="474" r:id="rId31"/>
    <p:sldId id="471" r:id="rId32"/>
    <p:sldId id="470" r:id="rId33"/>
    <p:sldId id="475" r:id="rId34"/>
    <p:sldId id="478" r:id="rId35"/>
    <p:sldId id="479" r:id="rId36"/>
    <p:sldId id="476" r:id="rId37"/>
    <p:sldId id="477" r:id="rId38"/>
    <p:sldId id="480" r:id="rId39"/>
    <p:sldId id="356" r:id="rId4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92845" autoAdjust="0"/>
  </p:normalViewPr>
  <p:slideViewPr>
    <p:cSldViewPr>
      <p:cViewPr>
        <p:scale>
          <a:sx n="91" d="100"/>
          <a:sy n="91" d="100"/>
        </p:scale>
        <p:origin x="-1404" y="-6"/>
      </p:cViewPr>
      <p:guideLst>
        <p:guide orient="horz" pos="2160"/>
        <p:guide pos="2880"/>
      </p:guideLst>
    </p:cSldViewPr>
  </p:slideViewPr>
  <p:outlineViewPr>
    <p:cViewPr>
      <p:scale>
        <a:sx n="33" d="100"/>
        <a:sy n="33" d="100"/>
      </p:scale>
      <p:origin x="12" y="597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87" tIns="46244" rIns="92487" bIns="46244" rtlCol="0"/>
          <a:lstStyle>
            <a:lvl1pPr algn="r">
              <a:defRPr sz="1200"/>
            </a:lvl1pPr>
          </a:lstStyle>
          <a:p>
            <a:fld id="{DD47F3A2-DDC1-4508-9474-5AB0F78ACFDB}" type="datetimeFigureOut">
              <a:rPr lang="en-US" smtClean="0"/>
              <a:t>8/22/2016</a:t>
            </a:fld>
            <a:endParaRPr lang="en-US"/>
          </a:p>
        </p:txBody>
      </p:sp>
      <p:sp>
        <p:nvSpPr>
          <p:cNvPr id="4" name="Footer Placeholder 3"/>
          <p:cNvSpPr>
            <a:spLocks noGrp="1"/>
          </p:cNvSpPr>
          <p:nvPr>
            <p:ph type="ftr" sz="quarter" idx="2"/>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2487" tIns="46244" rIns="92487" bIns="46244" rtlCol="0" anchor="b"/>
          <a:lstStyle>
            <a:lvl1pPr algn="r">
              <a:defRPr sz="1200"/>
            </a:lvl1pPr>
          </a:lstStyle>
          <a:p>
            <a:fld id="{35C22514-3673-4051-A363-4FB430ADF620}" type="slidenum">
              <a:rPr lang="en-US" smtClean="0"/>
              <a:t>‹#›</a:t>
            </a:fld>
            <a:endParaRPr lang="en-US"/>
          </a:p>
        </p:txBody>
      </p:sp>
    </p:spTree>
    <p:extLst>
      <p:ext uri="{BB962C8B-B14F-4D97-AF65-F5344CB8AC3E}">
        <p14:creationId xmlns:p14="http://schemas.microsoft.com/office/powerpoint/2010/main" val="1831287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AE3FE7AB-3ED6-4CE9-BA58-355EC4B11956}" type="datetimeFigureOut">
              <a:rPr lang="en-US" smtClean="0"/>
              <a:t>8/22/2016</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8A5B7D78-B4C9-4A70-B958-35276A85F362}" type="slidenum">
              <a:rPr lang="en-US" smtClean="0"/>
              <a:t>‹#›</a:t>
            </a:fld>
            <a:endParaRPr lang="en-US"/>
          </a:p>
        </p:txBody>
      </p:sp>
    </p:spTree>
    <p:extLst>
      <p:ext uri="{BB962C8B-B14F-4D97-AF65-F5344CB8AC3E}">
        <p14:creationId xmlns:p14="http://schemas.microsoft.com/office/powerpoint/2010/main" val="378057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B7D78-B4C9-4A70-B958-35276A85F362}" type="slidenum">
              <a:rPr lang="en-US" smtClean="0"/>
              <a:t>1</a:t>
            </a:fld>
            <a:endParaRPr lang="en-US"/>
          </a:p>
        </p:txBody>
      </p:sp>
    </p:spTree>
    <p:extLst>
      <p:ext uri="{BB962C8B-B14F-4D97-AF65-F5344CB8AC3E}">
        <p14:creationId xmlns:p14="http://schemas.microsoft.com/office/powerpoint/2010/main" val="3388593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B7D78-B4C9-4A70-B958-35276A85F362}" type="slidenum">
              <a:rPr lang="en-US" smtClean="0"/>
              <a:t>10</a:t>
            </a:fld>
            <a:endParaRPr lang="en-US"/>
          </a:p>
        </p:txBody>
      </p:sp>
    </p:spTree>
    <p:extLst>
      <p:ext uri="{BB962C8B-B14F-4D97-AF65-F5344CB8AC3E}">
        <p14:creationId xmlns:p14="http://schemas.microsoft.com/office/powerpoint/2010/main" val="3324118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B7D78-B4C9-4A70-B958-35276A85F362}" type="slidenum">
              <a:rPr lang="en-US" smtClean="0"/>
              <a:t>11</a:t>
            </a:fld>
            <a:endParaRPr lang="en-US"/>
          </a:p>
        </p:txBody>
      </p:sp>
    </p:spTree>
    <p:extLst>
      <p:ext uri="{BB962C8B-B14F-4D97-AF65-F5344CB8AC3E}">
        <p14:creationId xmlns:p14="http://schemas.microsoft.com/office/powerpoint/2010/main" val="3727631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B7D78-B4C9-4A70-B958-35276A85F362}" type="slidenum">
              <a:rPr lang="en-US" smtClean="0"/>
              <a:t>12</a:t>
            </a:fld>
            <a:endParaRPr lang="en-US"/>
          </a:p>
        </p:txBody>
      </p:sp>
    </p:spTree>
    <p:extLst>
      <p:ext uri="{BB962C8B-B14F-4D97-AF65-F5344CB8AC3E}">
        <p14:creationId xmlns:p14="http://schemas.microsoft.com/office/powerpoint/2010/main" val="2081395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B7D78-B4C9-4A70-B958-35276A85F362}" type="slidenum">
              <a:rPr lang="en-US" smtClean="0"/>
              <a:t>13</a:t>
            </a:fld>
            <a:endParaRPr lang="en-US"/>
          </a:p>
        </p:txBody>
      </p:sp>
    </p:spTree>
    <p:extLst>
      <p:ext uri="{BB962C8B-B14F-4D97-AF65-F5344CB8AC3E}">
        <p14:creationId xmlns:p14="http://schemas.microsoft.com/office/powerpoint/2010/main" val="3119040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B7D78-B4C9-4A70-B958-35276A85F362}" type="slidenum">
              <a:rPr lang="en-US" smtClean="0"/>
              <a:t>14</a:t>
            </a:fld>
            <a:endParaRPr lang="en-US"/>
          </a:p>
        </p:txBody>
      </p:sp>
    </p:spTree>
    <p:extLst>
      <p:ext uri="{BB962C8B-B14F-4D97-AF65-F5344CB8AC3E}">
        <p14:creationId xmlns:p14="http://schemas.microsoft.com/office/powerpoint/2010/main" val="3857971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B7D78-B4C9-4A70-B958-35276A85F362}" type="slidenum">
              <a:rPr lang="en-US" smtClean="0"/>
              <a:t>15</a:t>
            </a:fld>
            <a:endParaRPr lang="en-US"/>
          </a:p>
        </p:txBody>
      </p:sp>
    </p:spTree>
    <p:extLst>
      <p:ext uri="{BB962C8B-B14F-4D97-AF65-F5344CB8AC3E}">
        <p14:creationId xmlns:p14="http://schemas.microsoft.com/office/powerpoint/2010/main" val="2798468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Just a few additional notes on these technologies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549450A-CA39-4878-AD15-84760AB77579}" type="slidenum">
              <a:rPr lang="en-US" altLang="en-US" smtClean="0"/>
              <a:pPr/>
              <a:t>16</a:t>
            </a:fld>
            <a:endParaRPr lang="en-US" altLang="en-US"/>
          </a:p>
        </p:txBody>
      </p:sp>
    </p:spTree>
    <p:extLst>
      <p:ext uri="{BB962C8B-B14F-4D97-AF65-F5344CB8AC3E}">
        <p14:creationId xmlns:p14="http://schemas.microsoft.com/office/powerpoint/2010/main" val="1013689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B7D78-B4C9-4A70-B958-35276A85F362}" type="slidenum">
              <a:rPr lang="en-US" smtClean="0"/>
              <a:t>17</a:t>
            </a:fld>
            <a:endParaRPr lang="en-US"/>
          </a:p>
        </p:txBody>
      </p:sp>
    </p:spTree>
    <p:extLst>
      <p:ext uri="{BB962C8B-B14F-4D97-AF65-F5344CB8AC3E}">
        <p14:creationId xmlns:p14="http://schemas.microsoft.com/office/powerpoint/2010/main" val="2244802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B7D78-B4C9-4A70-B958-35276A85F362}" type="slidenum">
              <a:rPr lang="en-US" smtClean="0"/>
              <a:t>18</a:t>
            </a:fld>
            <a:endParaRPr lang="en-US"/>
          </a:p>
        </p:txBody>
      </p:sp>
    </p:spTree>
    <p:extLst>
      <p:ext uri="{BB962C8B-B14F-4D97-AF65-F5344CB8AC3E}">
        <p14:creationId xmlns:p14="http://schemas.microsoft.com/office/powerpoint/2010/main" val="207748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B7D78-B4C9-4A70-B958-35276A85F362}" type="slidenum">
              <a:rPr lang="en-US" smtClean="0"/>
              <a:t>19</a:t>
            </a:fld>
            <a:endParaRPr lang="en-US"/>
          </a:p>
        </p:txBody>
      </p:sp>
    </p:spTree>
    <p:extLst>
      <p:ext uri="{BB962C8B-B14F-4D97-AF65-F5344CB8AC3E}">
        <p14:creationId xmlns:p14="http://schemas.microsoft.com/office/powerpoint/2010/main" val="74869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B7D78-B4C9-4A70-B958-35276A85F362}" type="slidenum">
              <a:rPr lang="en-US" smtClean="0"/>
              <a:t>2</a:t>
            </a:fld>
            <a:endParaRPr lang="en-US"/>
          </a:p>
        </p:txBody>
      </p:sp>
    </p:spTree>
    <p:extLst>
      <p:ext uri="{BB962C8B-B14F-4D97-AF65-F5344CB8AC3E}">
        <p14:creationId xmlns:p14="http://schemas.microsoft.com/office/powerpoint/2010/main" val="1228835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B7D78-B4C9-4A70-B958-35276A85F362}" type="slidenum">
              <a:rPr lang="en-US" smtClean="0"/>
              <a:t>20</a:t>
            </a:fld>
            <a:endParaRPr lang="en-US"/>
          </a:p>
        </p:txBody>
      </p:sp>
    </p:spTree>
    <p:extLst>
      <p:ext uri="{BB962C8B-B14F-4D97-AF65-F5344CB8AC3E}">
        <p14:creationId xmlns:p14="http://schemas.microsoft.com/office/powerpoint/2010/main" val="40532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B7D78-B4C9-4A70-B958-35276A85F362}" type="slidenum">
              <a:rPr lang="en-US" smtClean="0"/>
              <a:t>21</a:t>
            </a:fld>
            <a:endParaRPr lang="en-US"/>
          </a:p>
        </p:txBody>
      </p:sp>
    </p:spTree>
    <p:extLst>
      <p:ext uri="{BB962C8B-B14F-4D97-AF65-F5344CB8AC3E}">
        <p14:creationId xmlns:p14="http://schemas.microsoft.com/office/powerpoint/2010/main" val="2997694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B7D78-B4C9-4A70-B958-35276A85F362}" type="slidenum">
              <a:rPr lang="en-US" smtClean="0"/>
              <a:t>22</a:t>
            </a:fld>
            <a:endParaRPr lang="en-US"/>
          </a:p>
        </p:txBody>
      </p:sp>
    </p:spTree>
    <p:extLst>
      <p:ext uri="{BB962C8B-B14F-4D97-AF65-F5344CB8AC3E}">
        <p14:creationId xmlns:p14="http://schemas.microsoft.com/office/powerpoint/2010/main" val="3834310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B7D78-B4C9-4A70-B958-35276A85F362}" type="slidenum">
              <a:rPr lang="en-US" smtClean="0"/>
              <a:t>23</a:t>
            </a:fld>
            <a:endParaRPr lang="en-US"/>
          </a:p>
        </p:txBody>
      </p:sp>
    </p:spTree>
    <p:extLst>
      <p:ext uri="{BB962C8B-B14F-4D97-AF65-F5344CB8AC3E}">
        <p14:creationId xmlns:p14="http://schemas.microsoft.com/office/powerpoint/2010/main" val="2525798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B7D78-B4C9-4A70-B958-35276A85F362}" type="slidenum">
              <a:rPr lang="en-US" smtClean="0"/>
              <a:t>24</a:t>
            </a:fld>
            <a:endParaRPr lang="en-US"/>
          </a:p>
        </p:txBody>
      </p:sp>
    </p:spTree>
    <p:extLst>
      <p:ext uri="{BB962C8B-B14F-4D97-AF65-F5344CB8AC3E}">
        <p14:creationId xmlns:p14="http://schemas.microsoft.com/office/powerpoint/2010/main" val="1538286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B7D78-B4C9-4A70-B958-35276A85F362}" type="slidenum">
              <a:rPr lang="en-US" smtClean="0"/>
              <a:t>25</a:t>
            </a:fld>
            <a:endParaRPr lang="en-US"/>
          </a:p>
        </p:txBody>
      </p:sp>
    </p:spTree>
    <p:extLst>
      <p:ext uri="{BB962C8B-B14F-4D97-AF65-F5344CB8AC3E}">
        <p14:creationId xmlns:p14="http://schemas.microsoft.com/office/powerpoint/2010/main" val="2695970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95012" y="4387136"/>
            <a:ext cx="5560059" cy="4156234"/>
          </a:xfrm>
          <a:prstGeom prst="rect">
            <a:avLst/>
          </a:prstGeom>
        </p:spPr>
        <p:txBody>
          <a:bodyPr lIns="91595" tIns="91595" rIns="91595" bIns="91595" anchor="t" anchorCtr="0">
            <a:normAutofit/>
          </a:bodyPr>
          <a:lstStyle/>
          <a:p>
            <a:endParaRPr/>
          </a:p>
        </p:txBody>
      </p:sp>
      <p:sp>
        <p:nvSpPr>
          <p:cNvPr id="218" name="Shape 218"/>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93270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Acquired as of FY15  means data that was or was planned to be collected by the sensor in FY 15. Planned projects that were to be collected</a:t>
            </a:r>
            <a:r>
              <a:rPr lang="en-US" baseline="0" dirty="0" smtClean="0"/>
              <a:t> by the sensor in FY16 are not included on the map or in the number. </a:t>
            </a:r>
            <a:endParaRPr lang="en-US" dirty="0"/>
          </a:p>
        </p:txBody>
      </p:sp>
      <p:sp>
        <p:nvSpPr>
          <p:cNvPr id="4" name="Slide Number Placeholder 3"/>
          <p:cNvSpPr>
            <a:spLocks noGrp="1"/>
          </p:cNvSpPr>
          <p:nvPr>
            <p:ph type="sldNum" sz="quarter" idx="10"/>
          </p:nvPr>
        </p:nvSpPr>
        <p:spPr/>
        <p:txBody>
          <a:bodyPr/>
          <a:lstStyle/>
          <a:p>
            <a:fld id="{8A5B7D78-B4C9-4A70-B958-35276A85F362}" type="slidenum">
              <a:rPr lang="en-US" smtClean="0"/>
              <a:t>3</a:t>
            </a:fld>
            <a:endParaRPr lang="en-US"/>
          </a:p>
        </p:txBody>
      </p:sp>
    </p:spTree>
    <p:extLst>
      <p:ext uri="{BB962C8B-B14F-4D97-AF65-F5344CB8AC3E}">
        <p14:creationId xmlns:p14="http://schemas.microsoft.com/office/powerpoint/2010/main" val="1039171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buClr>
                <a:srgbClr val="0000FF"/>
              </a:buClr>
            </a:pPr>
            <a:fld id="{D198E547-19B0-8546-8DBA-8BDF4E7F42DC}" type="slidenum">
              <a:rPr lang="en-US">
                <a:solidFill>
                  <a:prstClr val="black"/>
                </a:solidFill>
              </a:rPr>
              <a:pPr>
                <a:buClr>
                  <a:srgbClr val="0000FF"/>
                </a:buClr>
              </a:pPr>
              <a:t>4</a:t>
            </a:fld>
            <a:endParaRPr lang="en-US">
              <a:solidFill>
                <a:prstClr val="black"/>
              </a:solidFill>
            </a:endParaRPr>
          </a:p>
        </p:txBody>
      </p:sp>
    </p:spTree>
    <p:extLst>
      <p:ext uri="{BB962C8B-B14F-4D97-AF65-F5344CB8AC3E}">
        <p14:creationId xmlns:p14="http://schemas.microsoft.com/office/powerpoint/2010/main" val="102103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6232" y="4387769"/>
            <a:ext cx="5612443" cy="4155919"/>
          </a:xfrm>
        </p:spPr>
        <p:txBody>
          <a:bodyPr/>
          <a:lstStyle/>
          <a:p>
            <a:r>
              <a:rPr lang="en-US" sz="1100" dirty="0">
                <a:latin typeface="Arial" panose="020B0604020202020204" pitchFamily="34" charset="0"/>
                <a:cs typeface="Arial" panose="020B0604020202020204" pitchFamily="34" charset="0"/>
              </a:rPr>
              <a:t>In FY16, our BAA numbers were very similar.</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We supported 29 projects. The USGS, FEMA HQ and NRCS NCGE direct contributions to BAA projects has been consistent, however the </a:t>
            </a:r>
            <a:r>
              <a:rPr lang="en-US" sz="1100" b="1" dirty="0">
                <a:latin typeface="Arial" panose="020B0604020202020204" pitchFamily="34" charset="0"/>
                <a:cs typeface="Arial" panose="020B0604020202020204" pitchFamily="34" charset="0"/>
              </a:rPr>
              <a:t>overall federal contribution to 3DEP rose significantly</a:t>
            </a:r>
            <a:r>
              <a:rPr lang="en-US" sz="1100" dirty="0">
                <a:latin typeface="Arial" panose="020B0604020202020204" pitchFamily="34" charset="0"/>
                <a:cs typeface="Arial" panose="020B0604020202020204" pitchFamily="34" charset="0"/>
              </a:rPr>
              <a:t>. 3DEP BAA projects resulted in $26.8M of project work which will result in 123,000  square miles of new </a:t>
            </a:r>
            <a:r>
              <a:rPr lang="en-US" sz="1100" dirty="0" err="1">
                <a:latin typeface="Arial" panose="020B0604020202020204" pitchFamily="34" charset="0"/>
                <a:cs typeface="Arial" panose="020B0604020202020204" pitchFamily="34" charset="0"/>
              </a:rPr>
              <a:t>lidar</a:t>
            </a:r>
            <a:r>
              <a:rPr lang="en-US" sz="1100" dirty="0">
                <a:latin typeface="Arial" panose="020B0604020202020204" pitchFamily="34" charset="0"/>
                <a:cs typeface="Arial" panose="020B0604020202020204" pitchFamily="34" charset="0"/>
              </a:rPr>
              <a:t> data. As of July, total FY16 contributions to 3DEP projects by 3DEP stakeholders is up around $58M, supporting a total of 245,000 square miles of project work. These are preliminary figures that will be modified. Some new projects will be added prior to end of the FY; the final contracts for some of these  projects will likely not be completed in FY16 but likely will be contracted before the end of the calendar year in preparation for the 2017 spring acquisition window.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growth in federal contributions outpaced the growth in BAA submissions. Many federal acquisitions moved forward without state and local partners. For FY17 Federal agencies have worked hard to identify their high priority areas in sufficient time to include their AOIs in the BAA to advertise these partnership opportunities. We will look at those high priority areas in a few minutes.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program was happy to see that our average project size has increased to 4220 square miles, an increase of over 1000 square miles over the FY15 average project size. The cost efficiencies gained with larger acquisitions reduce the cost of the project.</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buClr>
                <a:srgbClr val="0000FF"/>
              </a:buClr>
            </a:pPr>
            <a:fld id="{D198E547-19B0-8546-8DBA-8BDF4E7F42DC}" type="slidenum">
              <a:rPr lang="en-US" smtClean="0">
                <a:solidFill>
                  <a:prstClr val="black"/>
                </a:solidFill>
              </a:rPr>
              <a:pPr>
                <a:buClr>
                  <a:srgbClr val="0000FF"/>
                </a:buClr>
              </a:pPr>
              <a:t>5</a:t>
            </a:fld>
            <a:endParaRPr lang="en-US">
              <a:solidFill>
                <a:prstClr val="black"/>
              </a:solidFill>
            </a:endParaRPr>
          </a:p>
        </p:txBody>
      </p:sp>
    </p:spTree>
    <p:extLst>
      <p:ext uri="{BB962C8B-B14F-4D97-AF65-F5344CB8AC3E}">
        <p14:creationId xmlns:p14="http://schemas.microsoft.com/office/powerpoint/2010/main" val="1021033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chart at the top summarizes</a:t>
            </a:r>
            <a:r>
              <a:rPr lang="en-US" baseline="0" dirty="0" smtClean="0"/>
              <a:t> the USGS budget for 3DEP, including data acquisition and operations.  </a:t>
            </a:r>
          </a:p>
          <a:p>
            <a:endParaRPr lang="en-US" baseline="0" dirty="0" smtClean="0"/>
          </a:p>
          <a:p>
            <a:r>
              <a:rPr lang="en-US" baseline="0" dirty="0" smtClean="0"/>
              <a:t>In FY16 we received an increase of $4.3M, bringing the overall budget up to about $25M</a:t>
            </a:r>
          </a:p>
          <a:p>
            <a:endParaRPr lang="en-US" baseline="0" dirty="0" smtClean="0"/>
          </a:p>
          <a:p>
            <a:r>
              <a:rPr lang="en-US" baseline="0" dirty="0" smtClean="0"/>
              <a:t>For FY17, the President’s budget includes another increase of nearly $5M, bringing the overall budget to close to $30M</a:t>
            </a:r>
          </a:p>
          <a:p>
            <a:endParaRPr lang="en-US" baseline="0" dirty="0" smtClean="0"/>
          </a:p>
          <a:p>
            <a:r>
              <a:rPr lang="en-US" baseline="0" dirty="0" smtClean="0"/>
              <a:t>The bar chart shows the funding for FY16.  We have roughly estimated that this funding level will result in a program that takes 14 years to complete national coverage, assuming that partner shares remain stable.</a:t>
            </a:r>
          </a:p>
          <a:p>
            <a:endParaRPr lang="en-US" baseline="0" dirty="0" smtClean="0"/>
          </a:p>
          <a:p>
            <a:r>
              <a:rPr lang="en-US" baseline="0" dirty="0" smtClean="0"/>
              <a:t>The FY17 bar shows the prosed increase and the reduction of the years to complete the program to 13, again assuming that partner investments keep pace.  </a:t>
            </a:r>
          </a:p>
          <a:p>
            <a:endParaRPr lang="en-US" baseline="0" dirty="0" smtClean="0"/>
          </a:p>
          <a:p>
            <a:r>
              <a:rPr lang="en-US" baseline="0" dirty="0" smtClean="0"/>
              <a:t>The 3DEP Call to Action bar at the bottom shows that to achieve the 8 year program goal, an addition $22M is needed in the USGS budget.  Partner investments are not shown on this chart but would also need to increase to meet this target.  </a:t>
            </a:r>
            <a:endParaRPr lang="en-US" dirty="0"/>
          </a:p>
        </p:txBody>
      </p:sp>
      <p:sp>
        <p:nvSpPr>
          <p:cNvPr id="4" name="Slide Number Placeholder 3"/>
          <p:cNvSpPr>
            <a:spLocks noGrp="1"/>
          </p:cNvSpPr>
          <p:nvPr>
            <p:ph type="sldNum" sz="quarter" idx="10"/>
          </p:nvPr>
        </p:nvSpPr>
        <p:spPr/>
        <p:txBody>
          <a:bodyPr/>
          <a:lstStyle/>
          <a:p>
            <a:pPr>
              <a:buClr>
                <a:srgbClr val="0000FF"/>
              </a:buClr>
            </a:pPr>
            <a:fld id="{1549450A-CA39-4878-AD15-84760AB77579}" type="slidenum">
              <a:rPr lang="en-US" altLang="en-US" smtClean="0">
                <a:solidFill>
                  <a:prstClr val="black"/>
                </a:solidFill>
              </a:rPr>
              <a:pPr>
                <a:buClr>
                  <a:srgbClr val="0000FF"/>
                </a:buClr>
              </a:pPr>
              <a:t>6</a:t>
            </a:fld>
            <a:endParaRPr lang="en-US" altLang="en-US">
              <a:solidFill>
                <a:prstClr val="black"/>
              </a:solidFill>
            </a:endParaRPr>
          </a:p>
        </p:txBody>
      </p:sp>
    </p:spTree>
    <p:extLst>
      <p:ext uri="{BB962C8B-B14F-4D97-AF65-F5344CB8AC3E}">
        <p14:creationId xmlns:p14="http://schemas.microsoft.com/office/powerpoint/2010/main" val="2121809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7237" y="4317372"/>
            <a:ext cx="6435602" cy="4434819"/>
          </a:xfrm>
        </p:spPr>
        <p:txBody>
          <a:bodyPr/>
          <a:lstStyle/>
          <a:p>
            <a:pPr defTabSz="907483"/>
            <a:r>
              <a:rPr lang="en-US" sz="1100" dirty="0">
                <a:latin typeface="Arial" panose="020B0604020202020204" pitchFamily="34" charset="0"/>
                <a:cs typeface="Arial" panose="020B0604020202020204" pitchFamily="34" charset="0"/>
              </a:rPr>
              <a:t>For those familiar with the Lidar acquisition process, you are aware that the entire project lifecycle, from formulation to product delivery is often 18 to 24 months, sometimes longer. This timeline focuses on the near term actions of gathering and reviewing requirements, submission of a BAA proposal and the selection and notification of a BAA partnership award. </a:t>
            </a:r>
          </a:p>
          <a:p>
            <a:pPr defTabSz="907483" eaLnBrk="0" fontAlgn="base" hangingPunct="0">
              <a:spcBef>
                <a:spcPct val="30000"/>
              </a:spcBef>
              <a:spcAft>
                <a:spcPct val="0"/>
              </a:spcAft>
              <a:defRPr/>
            </a:pPr>
            <a:r>
              <a:rPr lang="en-US" sz="1100" dirty="0">
                <a:latin typeface="Arial" panose="020B0604020202020204" pitchFamily="34" charset="0"/>
                <a:cs typeface="Arial" panose="020B0604020202020204" pitchFamily="34" charset="0"/>
              </a:rPr>
              <a:t>The items in rose, along the bottom, are USGS actions. The items in blue across the top are your actions. The items is green apply to all stakeholders. </a:t>
            </a:r>
          </a:p>
          <a:p>
            <a:pPr defTabSz="907483" eaLnBrk="0" fontAlgn="base" hangingPunct="0">
              <a:spcBef>
                <a:spcPct val="30000"/>
              </a:spcBef>
              <a:spcAft>
                <a:spcPct val="0"/>
              </a:spcAft>
              <a:defRPr/>
            </a:pPr>
            <a:r>
              <a:rPr lang="en-US" sz="1100" dirty="0">
                <a:latin typeface="Arial" panose="020B0604020202020204" pitchFamily="34" charset="0"/>
                <a:cs typeface="Arial" panose="020B0604020202020204" pitchFamily="34" charset="0"/>
              </a:rPr>
              <a:t>The BAA was posted August 11</a:t>
            </a:r>
            <a:r>
              <a:rPr lang="en-US" sz="1100" baseline="30000" dirty="0">
                <a:latin typeface="Arial" panose="020B0604020202020204" pitchFamily="34" charset="0"/>
                <a:cs typeface="Arial" panose="020B0604020202020204" pitchFamily="34" charset="0"/>
              </a:rPr>
              <a:t>th</a:t>
            </a:r>
            <a:r>
              <a:rPr lang="en-US" sz="1100" dirty="0">
                <a:latin typeface="Arial" panose="020B0604020202020204" pitchFamily="34" charset="0"/>
                <a:cs typeface="Arial" panose="020B0604020202020204" pitchFamily="34" charset="0"/>
              </a:rPr>
              <a:t>  to both FedBizOpps.gov and Grants.gov. The 3DEP team held public webinars on both August 11</a:t>
            </a:r>
            <a:r>
              <a:rPr lang="en-US" sz="1100" baseline="30000" dirty="0">
                <a:latin typeface="Arial" panose="020B0604020202020204" pitchFamily="34" charset="0"/>
                <a:cs typeface="Arial" panose="020B0604020202020204" pitchFamily="34" charset="0"/>
              </a:rPr>
              <a:t>th</a:t>
            </a:r>
            <a:r>
              <a:rPr lang="en-US" sz="1100" dirty="0">
                <a:latin typeface="Arial" panose="020B0604020202020204" pitchFamily="34" charset="0"/>
                <a:cs typeface="Arial" panose="020B0604020202020204" pitchFamily="34" charset="0"/>
              </a:rPr>
              <a:t> and August 15</a:t>
            </a:r>
            <a:r>
              <a:rPr lang="en-US" sz="1100" baseline="30000" dirty="0">
                <a:latin typeface="Arial" panose="020B0604020202020204" pitchFamily="34" charset="0"/>
                <a:cs typeface="Arial" panose="020B0604020202020204" pitchFamily="34" charset="0"/>
              </a:rPr>
              <a:t>th</a:t>
            </a:r>
            <a:r>
              <a:rPr lang="en-US" sz="1100" dirty="0">
                <a:latin typeface="Arial" panose="020B0604020202020204" pitchFamily="34" charset="0"/>
                <a:cs typeface="Arial" panose="020B0604020202020204" pitchFamily="34" charset="0"/>
              </a:rPr>
              <a:t>. The sessions will be recorded and the slides, the recording and the webinar and additional Q&amp;A s will be posted on our websites. Proposals are due October 10</a:t>
            </a:r>
            <a:r>
              <a:rPr lang="en-US" sz="1100" baseline="30000" dirty="0">
                <a:latin typeface="Arial" panose="020B0604020202020204" pitchFamily="34" charset="0"/>
                <a:cs typeface="Arial" panose="020B0604020202020204" pitchFamily="34" charset="0"/>
              </a:rPr>
              <a:t>th</a:t>
            </a:r>
            <a:r>
              <a:rPr lang="en-US" sz="1100" dirty="0">
                <a:latin typeface="Arial" panose="020B0604020202020204" pitchFamily="34" charset="0"/>
                <a:cs typeface="Arial" panose="020B0604020202020204" pitchFamily="34" charset="0"/>
              </a:rPr>
              <a:t>. While the BAA does remain open all year long, submission received by the initial deadline receive priority consideration for funding.</a:t>
            </a:r>
          </a:p>
          <a:p>
            <a:pPr defTabSz="907483"/>
            <a:r>
              <a:rPr lang="en-US" sz="1100" dirty="0">
                <a:latin typeface="Arial" panose="020B0604020202020204" pitchFamily="34" charset="0"/>
                <a:cs typeface="Arial" panose="020B0604020202020204" pitchFamily="34" charset="0"/>
              </a:rPr>
              <a:t>Initial project selections will be made beginning November 15. New this year, the USGS will be allowed to notify you as soon as your project has been recommended for award.  What does this mean. It is likely that once again the federal government will be operating on a continuing resolution when our fiscal year begins on October 1</a:t>
            </a:r>
            <a:r>
              <a:rPr lang="en-US" sz="1100" baseline="30000" dirty="0">
                <a:latin typeface="Arial" panose="020B0604020202020204" pitchFamily="34" charset="0"/>
                <a:cs typeface="Arial" panose="020B0604020202020204" pitchFamily="34" charset="0"/>
              </a:rPr>
              <a:t>st</a:t>
            </a:r>
            <a:r>
              <a:rPr lang="en-US" sz="1100" dirty="0">
                <a:latin typeface="Arial" panose="020B0604020202020204" pitchFamily="34" charset="0"/>
                <a:cs typeface="Arial" panose="020B0604020202020204" pitchFamily="34" charset="0"/>
              </a:rPr>
              <a:t> . During a CR, our ability to spend or commit funding is limited.  While the evaluation team meets immediately following the initial deadline to review and prioritize projects, in the past we were not allowed to notify applicants of their status until we had the authority to spend money. This year we will be allowed to notify you that your project has been recommended for award pending the availability of funding. This will provide you early notification of our intent to fund your project so you may move forward with finalizing the details of your project and  initiating the funding agreements needed to secure your funds.</a:t>
            </a:r>
          </a:p>
          <a:p>
            <a:pPr defTabSz="907483"/>
            <a:r>
              <a:rPr lang="en-US" sz="1100" dirty="0">
                <a:latin typeface="Arial" panose="020B0604020202020204" pitchFamily="34" charset="0"/>
                <a:cs typeface="Arial" panose="020B0604020202020204" pitchFamily="34" charset="0"/>
              </a:rPr>
              <a:t>Applicants choosing to make use of the Geospatial Products and Services Contracts (GPSC) will work with a 3DEP and/or GPSC POC to complete the required acquisition documents; applicants receiving cooperative agreements will work with a USGS grants specialist. </a:t>
            </a:r>
          </a:p>
          <a:p>
            <a:endParaRPr lang="en-US" dirty="0"/>
          </a:p>
        </p:txBody>
      </p:sp>
      <p:sp>
        <p:nvSpPr>
          <p:cNvPr id="4" name="Slide Number Placeholder 3"/>
          <p:cNvSpPr>
            <a:spLocks noGrp="1"/>
          </p:cNvSpPr>
          <p:nvPr>
            <p:ph type="sldNum" sz="quarter" idx="10"/>
          </p:nvPr>
        </p:nvSpPr>
        <p:spPr/>
        <p:txBody>
          <a:bodyPr/>
          <a:lstStyle/>
          <a:p>
            <a:pPr>
              <a:buClr>
                <a:srgbClr val="0000FF"/>
              </a:buClr>
            </a:pPr>
            <a:fld id="{1549450A-CA39-4878-AD15-84760AB77579}" type="slidenum">
              <a:rPr lang="en-US" altLang="en-US" smtClean="0">
                <a:solidFill>
                  <a:prstClr val="black"/>
                </a:solidFill>
              </a:rPr>
              <a:pPr>
                <a:buClr>
                  <a:srgbClr val="0000FF"/>
                </a:buClr>
              </a:pPr>
              <a:t>7</a:t>
            </a:fld>
            <a:endParaRPr lang="en-US" altLang="en-US">
              <a:solidFill>
                <a:prstClr val="black"/>
              </a:solidFill>
            </a:endParaRPr>
          </a:p>
        </p:txBody>
      </p:sp>
    </p:spTree>
    <p:extLst>
      <p:ext uri="{BB962C8B-B14F-4D97-AF65-F5344CB8AC3E}">
        <p14:creationId xmlns:p14="http://schemas.microsoft.com/office/powerpoint/2010/main" val="2678492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B7D78-B4C9-4A70-B958-35276A85F362}" type="slidenum">
              <a:rPr lang="en-US" smtClean="0"/>
              <a:t>8</a:t>
            </a:fld>
            <a:endParaRPr lang="en-US"/>
          </a:p>
        </p:txBody>
      </p:sp>
    </p:spTree>
    <p:extLst>
      <p:ext uri="{BB962C8B-B14F-4D97-AF65-F5344CB8AC3E}">
        <p14:creationId xmlns:p14="http://schemas.microsoft.com/office/powerpoint/2010/main" val="198091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we're working on is not a BAA project, but it will adhere to 3DEP specifications (QL2) and be included in the 3DEP holdings. It is a partnership of FEMA, NRCS, USACE, USFS, and AR Game and Fish Commission. The expansion areas will be collected if funding allows. If the base 2017 footprint and the expansion areas are able to be collected, Arkansas will have statewide QL2 lidar.</a:t>
            </a:r>
            <a:endParaRPr lang="en-US" dirty="0"/>
          </a:p>
        </p:txBody>
      </p:sp>
      <p:sp>
        <p:nvSpPr>
          <p:cNvPr id="4" name="Slide Number Placeholder 3"/>
          <p:cNvSpPr>
            <a:spLocks noGrp="1"/>
          </p:cNvSpPr>
          <p:nvPr>
            <p:ph type="sldNum" sz="quarter" idx="10"/>
          </p:nvPr>
        </p:nvSpPr>
        <p:spPr/>
        <p:txBody>
          <a:bodyPr/>
          <a:lstStyle/>
          <a:p>
            <a:fld id="{8A5B7D78-B4C9-4A70-B958-35276A85F362}" type="slidenum">
              <a:rPr lang="en-US" smtClean="0"/>
              <a:t>9</a:t>
            </a:fld>
            <a:endParaRPr lang="en-US"/>
          </a:p>
        </p:txBody>
      </p:sp>
    </p:spTree>
    <p:extLst>
      <p:ext uri="{BB962C8B-B14F-4D97-AF65-F5344CB8AC3E}">
        <p14:creationId xmlns:p14="http://schemas.microsoft.com/office/powerpoint/2010/main" val="32770190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3.pd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3.pdf"/><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3.pdf"/><Relationship Id="rId1" Type="http://schemas.openxmlformats.org/officeDocument/2006/relationships/slideMaster" Target="../slideMasters/slideMaster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3.pdf"/><Relationship Id="rId1" Type="http://schemas.openxmlformats.org/officeDocument/2006/relationships/slideMaster" Target="../slideMasters/slideMaster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3.pdf"/><Relationship Id="rId1" Type="http://schemas.openxmlformats.org/officeDocument/2006/relationships/slideMaster" Target="../slideMasters/slideMaster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3.pdf"/><Relationship Id="rId1" Type="http://schemas.openxmlformats.org/officeDocument/2006/relationships/slideMaster" Target="../slideMasters/slideMaster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3.pdf"/><Relationship Id="rId1" Type="http://schemas.openxmlformats.org/officeDocument/2006/relationships/slideMaster" Target="../slideMasters/slideMaster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3.pdf"/><Relationship Id="rId1" Type="http://schemas.openxmlformats.org/officeDocument/2006/relationships/slideMaster" Target="../slideMasters/slideMaster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3.pdf"/><Relationship Id="rId1" Type="http://schemas.openxmlformats.org/officeDocument/2006/relationships/slideMaster" Target="../slideMasters/slideMaster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3.pdf"/><Relationship Id="rId1" Type="http://schemas.openxmlformats.org/officeDocument/2006/relationships/slideMaster" Target="../slideMasters/slideMaster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3.pdf"/><Relationship Id="rId1" Type="http://schemas.openxmlformats.org/officeDocument/2006/relationships/slideMaster" Target="../slideMasters/slideMaster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3.pdf"/><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3.pdf"/><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00600" y="5562599"/>
            <a:ext cx="4038600" cy="748553"/>
          </a:xfrm>
        </p:spPr>
        <p:txBody>
          <a:bodyPr>
            <a:normAutofit/>
          </a:bodyPr>
          <a:lstStyle>
            <a:lvl1pPr marL="0" indent="0" algn="l">
              <a:spcBef>
                <a:spcPts val="300"/>
              </a:spcBef>
              <a:buNone/>
              <a:defRPr sz="18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sz="1400">
                <a:latin typeface="+mj-lt"/>
              </a:defRPr>
            </a:lvl1pPr>
          </a:lstStyle>
          <a:p>
            <a:fld id="{E0459FF2-6399-43EA-973C-9F880BD83B54}" type="datetimeFigureOut">
              <a:rPr lang="en-US" smtClean="0"/>
              <a:t>8/22/2016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sz="1400">
                <a:latin typeface="+mj-lt"/>
              </a:defRPr>
            </a:lvl1pPr>
          </a:lstStyle>
          <a:p>
            <a:endParaRPr lang="en-US"/>
          </a:p>
        </p:txBody>
      </p:sp>
      <p:sp>
        <p:nvSpPr>
          <p:cNvPr id="7" name="Rectangle 6"/>
          <p:cNvSpPr/>
          <p:nvPr/>
        </p:nvSpPr>
        <p:spPr>
          <a:xfrm>
            <a:off x="282575" y="228600"/>
            <a:ext cx="4235450" cy="418795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rgbClr val="53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1661994"/>
          </a:xfrm>
          <a:prstGeom prst="rect">
            <a:avLst/>
          </a:prstGeom>
          <a:noFill/>
        </p:spPr>
        <p:txBody>
          <a:bodyPr wrap="square" lIns="0" tIns="0" rIns="0" bIns="0" rtlCol="0">
            <a:spAutoFit/>
          </a:bodyPr>
          <a:lstStyle/>
          <a:p>
            <a:r>
              <a:rPr sz="5400" b="1" dirty="0">
                <a:solidFill>
                  <a:srgbClr val="1C5B2C"/>
                </a:solidFill>
              </a:rPr>
              <a:t>+</a:t>
            </a:r>
          </a:p>
        </p:txBody>
      </p:sp>
      <p:sp>
        <p:nvSpPr>
          <p:cNvPr id="16" name="Rectangle 15"/>
          <p:cNvSpPr/>
          <p:nvPr/>
        </p:nvSpPr>
        <p:spPr>
          <a:xfrm>
            <a:off x="282575" y="6633440"/>
            <a:ext cx="1310772" cy="12577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TNM_green_3line_L.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949450" y="5616213"/>
            <a:ext cx="3132138" cy="2349104"/>
          </a:xfrm>
          <a:prstGeom prst="rect">
            <a:avLst/>
          </a:prstGeom>
        </p:spPr>
      </p:pic>
      <p:pic>
        <p:nvPicPr>
          <p:cNvPr id="20" name="Picture 19" descr="white.png"/>
          <p:cNvPicPr>
            <a:picLocks noChangeAspect="1"/>
          </p:cNvPicPr>
          <p:nvPr/>
        </p:nvPicPr>
        <p:blipFill>
          <a:blip r:embed="rId4">
            <a:alphaModFix amt="50000"/>
          </a:blip>
          <a:stretch>
            <a:fillRect/>
          </a:stretch>
        </p:blipFill>
        <p:spPr>
          <a:xfrm>
            <a:off x="5463591" y="0"/>
            <a:ext cx="3680409" cy="3771284"/>
          </a:xfrm>
          <a:prstGeom prst="rect">
            <a:avLst/>
          </a:prstGeom>
        </p:spPr>
      </p:pic>
      <p:sp>
        <p:nvSpPr>
          <p:cNvPr id="21" name="Rectangle 20"/>
          <p:cNvSpPr/>
          <p:nvPr/>
        </p:nvSpPr>
        <p:spPr>
          <a:xfrm>
            <a:off x="4620032" y="228600"/>
            <a:ext cx="2057400" cy="2039112"/>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2" name="Rectangle 21"/>
          <p:cNvSpPr/>
          <p:nvPr/>
        </p:nvSpPr>
        <p:spPr>
          <a:xfrm>
            <a:off x="6798082" y="2377440"/>
            <a:ext cx="2057400" cy="2039112"/>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3" name="Rectangle 22"/>
          <p:cNvSpPr/>
          <p:nvPr/>
        </p:nvSpPr>
        <p:spPr>
          <a:xfrm>
            <a:off x="4620032" y="2377440"/>
            <a:ext cx="2057400" cy="2039112"/>
          </a:xfrm>
          <a:prstGeom prst="rect">
            <a:avLst/>
          </a:prstGeom>
          <a:blipFill rotWithShape="1">
            <a:blip r:embed="rId7">
              <a:alphaModFix amt="73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hasCustomPrompt="1"/>
          </p:nvPr>
        </p:nvSpPr>
        <p:spPr>
          <a:xfrm>
            <a:off x="365622" y="1591732"/>
            <a:ext cx="4038600" cy="2641601"/>
          </a:xfrm>
        </p:spPr>
        <p:txBody>
          <a:bodyPr anchor="b">
            <a:normAutofit/>
          </a:bodyPr>
          <a:lstStyle>
            <a:lvl1pPr>
              <a:defRPr sz="2800">
                <a:solidFill>
                  <a:srgbClr val="FFFFFF"/>
                </a:solidFill>
              </a:defRPr>
            </a:lvl1pPr>
          </a:lstStyle>
          <a:p>
            <a:r>
              <a:rPr lang="en-US" dirty="0" smtClean="0"/>
              <a:t>Title</a:t>
            </a:r>
            <a:endParaRPr dirty="0"/>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666" y="5676900"/>
            <a:ext cx="1371600" cy="50292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buClr>
                <a:srgbClr val="BC5FBC"/>
              </a:buClr>
            </a:pPr>
            <a:fld id="{E0459FF2-6399-43EA-973C-9F880BD83B54}" type="datetimeFigureOut">
              <a:rPr lang="en-US" smtClean="0">
                <a:solidFill>
                  <a:prstClr val="black">
                    <a:lumMod val="65000"/>
                    <a:lumOff val="35000"/>
                  </a:prstClr>
                </a:solidFill>
              </a:rPr>
              <a:pPr>
                <a:buClr>
                  <a:srgbClr val="BC5FBC"/>
                </a:buCl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buClr>
                <a:srgbClr val="BC5FBC"/>
              </a:buCl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FEBE02-1F73-4C56-9AB1-AE99BB573EF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8831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8147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00600" y="5562599"/>
            <a:ext cx="4038600" cy="748553"/>
          </a:xfrm>
        </p:spPr>
        <p:txBody>
          <a:bodyPr>
            <a:normAutofit/>
          </a:bodyPr>
          <a:lstStyle>
            <a:lvl1pPr marL="0" indent="0" algn="l">
              <a:spcBef>
                <a:spcPts val="300"/>
              </a:spcBef>
              <a:buNone/>
              <a:defRPr sz="18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sz="1400">
                <a:latin typeface="+mj-lt"/>
              </a:defRPr>
            </a:lvl1pPr>
          </a:lstStyle>
          <a:p>
            <a:pPr>
              <a:buClr>
                <a:srgbClr val="BC5FBC"/>
              </a:buClr>
            </a:pPr>
            <a:fld id="{E0459FF2-6399-43EA-973C-9F880BD83B54}" type="datetimeFigureOut">
              <a:rPr lang="en-US" smtClean="0">
                <a:solidFill>
                  <a:prstClr val="black">
                    <a:lumMod val="65000"/>
                    <a:lumOff val="35000"/>
                  </a:prstClr>
                </a:solidFill>
              </a:rPr>
              <a:pPr>
                <a:buClr>
                  <a:srgbClr val="BC5FBC"/>
                </a:buCl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sz="1400">
                <a:latin typeface="+mj-lt"/>
              </a:defRPr>
            </a:lvl1pPr>
          </a:lstStyle>
          <a:p>
            <a:pPr>
              <a:buClr>
                <a:srgbClr val="BC5FBC"/>
              </a:buClr>
            </a:pPr>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6802438" y="228600"/>
            <a:ext cx="2057400" cy="203911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4624388" y="2377440"/>
            <a:ext cx="2057400" cy="2039112"/>
          </a:xfrm>
          <a:prstGeom prst="rect">
            <a:avLst/>
          </a:prstGeom>
          <a:solidFill>
            <a:srgbClr val="53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5" name="TextBox 14"/>
          <p:cNvSpPr txBox="1"/>
          <p:nvPr/>
        </p:nvSpPr>
        <p:spPr>
          <a:xfrm>
            <a:off x="424891" y="174812"/>
            <a:ext cx="413309" cy="1661994"/>
          </a:xfrm>
          <a:prstGeom prst="rect">
            <a:avLst/>
          </a:prstGeom>
          <a:noFill/>
        </p:spPr>
        <p:txBody>
          <a:bodyPr wrap="square" lIns="0" tIns="0" rIns="0" bIns="0" rtlCol="0">
            <a:spAutoFit/>
          </a:bodyPr>
          <a:lstStyle/>
          <a:p>
            <a:r>
              <a:rPr sz="5400" b="1" dirty="0">
                <a:solidFill>
                  <a:srgbClr val="1C5B2C"/>
                </a:solidFill>
              </a:rPr>
              <a:t>+</a:t>
            </a:r>
          </a:p>
        </p:txBody>
      </p:sp>
      <p:sp>
        <p:nvSpPr>
          <p:cNvPr id="16" name="Rectangle 15"/>
          <p:cNvSpPr/>
          <p:nvPr/>
        </p:nvSpPr>
        <p:spPr>
          <a:xfrm>
            <a:off x="282575" y="6633440"/>
            <a:ext cx="1310772" cy="12577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TNM_green_3line_L.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949450" y="5616213"/>
            <a:ext cx="3132138" cy="2349104"/>
          </a:xfrm>
          <a:prstGeom prst="rect">
            <a:avLst/>
          </a:prstGeom>
        </p:spPr>
      </p:pic>
      <p:pic>
        <p:nvPicPr>
          <p:cNvPr id="20" name="Picture 19" descr="white.png"/>
          <p:cNvPicPr>
            <a:picLocks noChangeAspect="1"/>
          </p:cNvPicPr>
          <p:nvPr/>
        </p:nvPicPr>
        <p:blipFill>
          <a:blip r:embed="rId4">
            <a:alphaModFix amt="50000"/>
          </a:blip>
          <a:stretch>
            <a:fillRect/>
          </a:stretch>
        </p:blipFill>
        <p:spPr>
          <a:xfrm>
            <a:off x="5463591" y="0"/>
            <a:ext cx="3680409" cy="3771284"/>
          </a:xfrm>
          <a:prstGeom prst="rect">
            <a:avLst/>
          </a:prstGeom>
        </p:spPr>
      </p:pic>
      <p:sp>
        <p:nvSpPr>
          <p:cNvPr id="21" name="Rectangle 20"/>
          <p:cNvSpPr/>
          <p:nvPr/>
        </p:nvSpPr>
        <p:spPr>
          <a:xfrm>
            <a:off x="4620032" y="228600"/>
            <a:ext cx="2057400" cy="2039112"/>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2" name="Rectangle 21"/>
          <p:cNvSpPr/>
          <p:nvPr/>
        </p:nvSpPr>
        <p:spPr>
          <a:xfrm>
            <a:off x="6798082" y="2377440"/>
            <a:ext cx="2057400" cy="2039112"/>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3" name="Rectangle 22"/>
          <p:cNvSpPr/>
          <p:nvPr/>
        </p:nvSpPr>
        <p:spPr>
          <a:xfrm>
            <a:off x="4620032" y="2377440"/>
            <a:ext cx="2057400" cy="2039112"/>
          </a:xfrm>
          <a:prstGeom prst="rect">
            <a:avLst/>
          </a:prstGeom>
          <a:blipFill rotWithShape="1">
            <a:blip r:embed="rId7">
              <a:alphaModFix amt="73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hasCustomPrompt="1"/>
          </p:nvPr>
        </p:nvSpPr>
        <p:spPr>
          <a:xfrm>
            <a:off x="365622" y="1591732"/>
            <a:ext cx="4038600" cy="2641601"/>
          </a:xfrm>
        </p:spPr>
        <p:txBody>
          <a:bodyPr anchor="b">
            <a:normAutofit/>
          </a:bodyPr>
          <a:lstStyle>
            <a:lvl1pPr>
              <a:defRPr sz="2800">
                <a:solidFill>
                  <a:srgbClr val="FFFFFF"/>
                </a:solidFill>
              </a:defRPr>
            </a:lvl1pPr>
          </a:lstStyle>
          <a:p>
            <a:r>
              <a:rPr lang="en-US" dirty="0" smtClean="0"/>
              <a:t>Title</a:t>
            </a:r>
            <a:endParaRPr dirty="0"/>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666" y="5676900"/>
            <a:ext cx="1371600" cy="502920"/>
          </a:xfrm>
          <a:prstGeom prst="rect">
            <a:avLst/>
          </a:prstGeom>
        </p:spPr>
      </p:pic>
    </p:spTree>
    <p:extLst>
      <p:ext uri="{BB962C8B-B14F-4D97-AF65-F5344CB8AC3E}">
        <p14:creationId xmlns:p14="http://schemas.microsoft.com/office/powerpoint/2010/main" val="29015808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98474" y="134471"/>
            <a:ext cx="7556313" cy="995082"/>
          </a:xfrm>
        </p:spPr>
        <p:txBody>
          <a:bodyPr anchor="b" anchorCtr="0"/>
          <a:lstStyle>
            <a:lvl1pPr>
              <a:defRPr>
                <a:solidFill>
                  <a:srgbClr val="006F4B"/>
                </a:solidFill>
              </a:defRPr>
            </a:lvl1pPr>
          </a:lstStyle>
          <a:p>
            <a:r>
              <a:rPr lang="en-US" smtClean="0"/>
              <a:t>Click to edit Master title style</a:t>
            </a:r>
            <a:endParaRPr dirty="0"/>
          </a:p>
        </p:txBody>
      </p:sp>
      <p:sp>
        <p:nvSpPr>
          <p:cNvPr id="3" name="Content Placeholder 2"/>
          <p:cNvSpPr>
            <a:spLocks noGrp="1"/>
          </p:cNvSpPr>
          <p:nvPr>
            <p:ph idx="1"/>
          </p:nvPr>
        </p:nvSpPr>
        <p:spPr/>
        <p:txBody>
          <a:bodyPr/>
          <a:lstStyle>
            <a:lvl2pPr>
              <a:buClr>
                <a:schemeClr val="accent4"/>
              </a:buClr>
              <a:defRPr/>
            </a:lvl2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buClr>
                <a:srgbClr val="BC5FBC"/>
              </a:buClr>
            </a:pPr>
            <a:fld id="{E0459FF2-6399-43EA-973C-9F880BD83B54}" type="datetimeFigureOut">
              <a:rPr lang="en-US" smtClean="0">
                <a:solidFill>
                  <a:prstClr val="black">
                    <a:lumMod val="65000"/>
                    <a:lumOff val="35000"/>
                  </a:prstClr>
                </a:solidFill>
              </a:rPr>
              <a:pPr>
                <a:buClr>
                  <a:srgbClr val="BC5FBC"/>
                </a:buCl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201706" y="6423585"/>
            <a:ext cx="6122894" cy="365125"/>
          </a:xfrm>
        </p:spPr>
        <p:txBody>
          <a:bodyPr/>
          <a:lstStyle/>
          <a:p>
            <a:pPr>
              <a:buClr>
                <a:srgbClr val="BC5FBC"/>
              </a:buClr>
            </a:pPr>
            <a:endParaRPr lang="en-US">
              <a:solidFill>
                <a:prstClr val="black">
                  <a:lumMod val="65000"/>
                  <a:lumOff val="35000"/>
                </a:prstClr>
              </a:solidFill>
            </a:endParaRPr>
          </a:p>
        </p:txBody>
      </p:sp>
      <p:sp>
        <p:nvSpPr>
          <p:cNvPr id="9" name="TextBox 8"/>
          <p:cNvSpPr txBox="1"/>
          <p:nvPr/>
        </p:nvSpPr>
        <p:spPr>
          <a:xfrm>
            <a:off x="223185" y="228600"/>
            <a:ext cx="260909" cy="1107996"/>
          </a:xfrm>
          <a:prstGeom prst="rect">
            <a:avLst/>
          </a:prstGeom>
          <a:noFill/>
        </p:spPr>
        <p:txBody>
          <a:bodyPr wrap="square" lIns="0" tIns="0" rIns="0" bIns="0" rtlCol="0">
            <a:spAutoFit/>
          </a:bodyPr>
          <a:lstStyle/>
          <a:p>
            <a:r>
              <a:rPr lang="en-US" sz="3600" b="1" dirty="0">
                <a:solidFill>
                  <a:prstClr val="black">
                    <a:lumMod val="50000"/>
                    <a:lumOff val="50000"/>
                  </a:prst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rgbClr val="493A1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
        <p:nvSpPr>
          <p:cNvPr id="12" name="TextBox 11"/>
          <p:cNvSpPr txBox="1"/>
          <p:nvPr/>
        </p:nvSpPr>
        <p:spPr>
          <a:xfrm>
            <a:off x="8178793" y="282574"/>
            <a:ext cx="673854" cy="369332"/>
          </a:xfrm>
          <a:prstGeom prst="rect">
            <a:avLst/>
          </a:prstGeom>
          <a:noFill/>
        </p:spPr>
        <p:txBody>
          <a:bodyPr wrap="square" rtlCol="0">
            <a:spAutoFit/>
          </a:bodyPr>
          <a:lstStyle/>
          <a:p>
            <a:pPr algn="ctr"/>
            <a:fld id="{C82C3CAB-5DAE-364E-A5B2-3FA4B22A277F}" type="slidenum">
              <a:rPr lang="en-US">
                <a:solidFill>
                  <a:prstClr val="white"/>
                </a:solidFill>
                <a:latin typeface="Arial"/>
              </a:rPr>
              <a:pPr algn="ctr"/>
              <a:t>‹#›</a:t>
            </a:fld>
            <a:endParaRPr lang="en-US" dirty="0">
              <a:solidFill>
                <a:prstClr val="white"/>
              </a:solidFill>
              <a:latin typeface="Arial"/>
            </a:endParaRPr>
          </a:p>
        </p:txBody>
      </p:sp>
    </p:spTree>
    <p:extLst>
      <p:ext uri="{BB962C8B-B14F-4D97-AF65-F5344CB8AC3E}">
        <p14:creationId xmlns:p14="http://schemas.microsoft.com/office/powerpoint/2010/main" val="26159585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buClr>
                <a:srgbClr val="BC5FBC"/>
              </a:buClr>
            </a:pPr>
            <a:fld id="{E0459FF2-6399-43EA-973C-9F880BD83B54}" type="datetimeFigureOut">
              <a:rPr lang="en-US" smtClean="0">
                <a:solidFill>
                  <a:prstClr val="black">
                    <a:lumMod val="65000"/>
                    <a:lumOff val="35000"/>
                  </a:prstClr>
                </a:solidFill>
              </a:rPr>
              <a:pPr>
                <a:buClr>
                  <a:srgbClr val="BC5FBC"/>
                </a:buCl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buClr>
                <a:srgbClr val="BC5FBC"/>
              </a:buCl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FEBE02-1F73-4C56-9AB1-AE99BB573EF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1340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00600" y="5562599"/>
            <a:ext cx="4038600" cy="748553"/>
          </a:xfrm>
        </p:spPr>
        <p:txBody>
          <a:bodyPr>
            <a:normAutofit/>
          </a:bodyPr>
          <a:lstStyle>
            <a:lvl1pPr marL="0" indent="0" algn="l">
              <a:spcBef>
                <a:spcPts val="300"/>
              </a:spcBef>
              <a:buNone/>
              <a:defRPr sz="18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sz="1400">
                <a:latin typeface="+mj-lt"/>
              </a:defRPr>
            </a:lvl1pPr>
          </a:lstStyle>
          <a:p>
            <a:pPr>
              <a:buClr>
                <a:srgbClr val="BC5FBC"/>
              </a:buClr>
            </a:pPr>
            <a:fld id="{E0459FF2-6399-43EA-973C-9F880BD83B54}" type="datetimeFigureOut">
              <a:rPr lang="en-US" smtClean="0">
                <a:solidFill>
                  <a:prstClr val="black">
                    <a:lumMod val="65000"/>
                    <a:lumOff val="35000"/>
                  </a:prstClr>
                </a:solidFill>
              </a:rPr>
              <a:pPr>
                <a:buClr>
                  <a:srgbClr val="BC5FBC"/>
                </a:buCl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sz="1400">
                <a:latin typeface="+mj-lt"/>
              </a:defRPr>
            </a:lvl1pPr>
          </a:lstStyle>
          <a:p>
            <a:pPr>
              <a:buClr>
                <a:srgbClr val="BC5FBC"/>
              </a:buClr>
            </a:pPr>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6802438" y="228600"/>
            <a:ext cx="2057400" cy="203911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4624388" y="2377440"/>
            <a:ext cx="2057400" cy="2039112"/>
          </a:xfrm>
          <a:prstGeom prst="rect">
            <a:avLst/>
          </a:prstGeom>
          <a:solidFill>
            <a:srgbClr val="53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5" name="TextBox 14"/>
          <p:cNvSpPr txBox="1"/>
          <p:nvPr/>
        </p:nvSpPr>
        <p:spPr>
          <a:xfrm>
            <a:off x="424891" y="174812"/>
            <a:ext cx="413309" cy="1661994"/>
          </a:xfrm>
          <a:prstGeom prst="rect">
            <a:avLst/>
          </a:prstGeom>
          <a:noFill/>
        </p:spPr>
        <p:txBody>
          <a:bodyPr wrap="square" lIns="0" tIns="0" rIns="0" bIns="0" rtlCol="0">
            <a:spAutoFit/>
          </a:bodyPr>
          <a:lstStyle/>
          <a:p>
            <a:r>
              <a:rPr sz="5400" b="1" dirty="0">
                <a:solidFill>
                  <a:srgbClr val="1C5B2C"/>
                </a:solidFill>
              </a:rPr>
              <a:t>+</a:t>
            </a:r>
          </a:p>
        </p:txBody>
      </p:sp>
      <p:sp>
        <p:nvSpPr>
          <p:cNvPr id="16" name="Rectangle 15"/>
          <p:cNvSpPr/>
          <p:nvPr/>
        </p:nvSpPr>
        <p:spPr>
          <a:xfrm>
            <a:off x="282575" y="6633440"/>
            <a:ext cx="1310772" cy="12577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TNM_green_3line_L.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949450" y="5616213"/>
            <a:ext cx="3132138" cy="2349104"/>
          </a:xfrm>
          <a:prstGeom prst="rect">
            <a:avLst/>
          </a:prstGeom>
        </p:spPr>
      </p:pic>
      <p:pic>
        <p:nvPicPr>
          <p:cNvPr id="20" name="Picture 19" descr="white.png"/>
          <p:cNvPicPr>
            <a:picLocks noChangeAspect="1"/>
          </p:cNvPicPr>
          <p:nvPr/>
        </p:nvPicPr>
        <p:blipFill>
          <a:blip r:embed="rId4">
            <a:alphaModFix amt="50000"/>
          </a:blip>
          <a:stretch>
            <a:fillRect/>
          </a:stretch>
        </p:blipFill>
        <p:spPr>
          <a:xfrm>
            <a:off x="5463591" y="0"/>
            <a:ext cx="3680409" cy="3771284"/>
          </a:xfrm>
          <a:prstGeom prst="rect">
            <a:avLst/>
          </a:prstGeom>
        </p:spPr>
      </p:pic>
      <p:sp>
        <p:nvSpPr>
          <p:cNvPr id="21" name="Rectangle 20"/>
          <p:cNvSpPr/>
          <p:nvPr/>
        </p:nvSpPr>
        <p:spPr>
          <a:xfrm>
            <a:off x="4620032" y="228600"/>
            <a:ext cx="2057400" cy="2039112"/>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2" name="Rectangle 21"/>
          <p:cNvSpPr/>
          <p:nvPr/>
        </p:nvSpPr>
        <p:spPr>
          <a:xfrm>
            <a:off x="6798082" y="2377440"/>
            <a:ext cx="2057400" cy="2039112"/>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3" name="Rectangle 22"/>
          <p:cNvSpPr/>
          <p:nvPr/>
        </p:nvSpPr>
        <p:spPr>
          <a:xfrm>
            <a:off x="4620032" y="2377440"/>
            <a:ext cx="2057400" cy="2039112"/>
          </a:xfrm>
          <a:prstGeom prst="rect">
            <a:avLst/>
          </a:prstGeom>
          <a:blipFill rotWithShape="1">
            <a:blip r:embed="rId7">
              <a:alphaModFix amt="73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hasCustomPrompt="1"/>
          </p:nvPr>
        </p:nvSpPr>
        <p:spPr>
          <a:xfrm>
            <a:off x="365622" y="1591732"/>
            <a:ext cx="4038600" cy="2641601"/>
          </a:xfrm>
        </p:spPr>
        <p:txBody>
          <a:bodyPr anchor="b">
            <a:normAutofit/>
          </a:bodyPr>
          <a:lstStyle>
            <a:lvl1pPr>
              <a:defRPr sz="2800">
                <a:solidFill>
                  <a:srgbClr val="FFFFFF"/>
                </a:solidFill>
              </a:defRPr>
            </a:lvl1pPr>
          </a:lstStyle>
          <a:p>
            <a:r>
              <a:rPr lang="en-US" dirty="0" smtClean="0"/>
              <a:t>Title</a:t>
            </a:r>
            <a:endParaRPr dirty="0"/>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666" y="5676900"/>
            <a:ext cx="1371600" cy="502920"/>
          </a:xfrm>
          <a:prstGeom prst="rect">
            <a:avLst/>
          </a:prstGeom>
        </p:spPr>
      </p:pic>
    </p:spTree>
    <p:extLst>
      <p:ext uri="{BB962C8B-B14F-4D97-AF65-F5344CB8AC3E}">
        <p14:creationId xmlns:p14="http://schemas.microsoft.com/office/powerpoint/2010/main" val="30333026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98474" y="134471"/>
            <a:ext cx="7556313" cy="995082"/>
          </a:xfrm>
        </p:spPr>
        <p:txBody>
          <a:bodyPr anchor="b" anchorCtr="0"/>
          <a:lstStyle>
            <a:lvl1pPr>
              <a:defRPr>
                <a:solidFill>
                  <a:srgbClr val="006F4B"/>
                </a:solidFill>
              </a:defRPr>
            </a:lvl1pPr>
          </a:lstStyle>
          <a:p>
            <a:r>
              <a:rPr lang="en-US" smtClean="0"/>
              <a:t>Click to edit Master title style</a:t>
            </a:r>
            <a:endParaRPr dirty="0"/>
          </a:p>
        </p:txBody>
      </p:sp>
      <p:sp>
        <p:nvSpPr>
          <p:cNvPr id="3" name="Content Placeholder 2"/>
          <p:cNvSpPr>
            <a:spLocks noGrp="1"/>
          </p:cNvSpPr>
          <p:nvPr>
            <p:ph idx="1"/>
          </p:nvPr>
        </p:nvSpPr>
        <p:spPr/>
        <p:txBody>
          <a:bodyPr/>
          <a:lstStyle>
            <a:lvl2pPr>
              <a:buClr>
                <a:schemeClr val="accent4"/>
              </a:buClr>
              <a:defRPr/>
            </a:lvl2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buClr>
                <a:srgbClr val="BC5FBC"/>
              </a:buClr>
            </a:pPr>
            <a:fld id="{E0459FF2-6399-43EA-973C-9F880BD83B54}" type="datetimeFigureOut">
              <a:rPr lang="en-US" smtClean="0">
                <a:solidFill>
                  <a:prstClr val="black">
                    <a:lumMod val="65000"/>
                    <a:lumOff val="35000"/>
                  </a:prstClr>
                </a:solidFill>
              </a:rPr>
              <a:pPr>
                <a:buClr>
                  <a:srgbClr val="BC5FBC"/>
                </a:buCl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201706" y="6423585"/>
            <a:ext cx="6122894" cy="365125"/>
          </a:xfrm>
        </p:spPr>
        <p:txBody>
          <a:bodyPr/>
          <a:lstStyle/>
          <a:p>
            <a:pPr>
              <a:buClr>
                <a:srgbClr val="BC5FBC"/>
              </a:buClr>
            </a:pPr>
            <a:endParaRPr lang="en-US">
              <a:solidFill>
                <a:prstClr val="black">
                  <a:lumMod val="65000"/>
                  <a:lumOff val="35000"/>
                </a:prstClr>
              </a:solidFill>
            </a:endParaRPr>
          </a:p>
        </p:txBody>
      </p:sp>
      <p:sp>
        <p:nvSpPr>
          <p:cNvPr id="9" name="TextBox 8"/>
          <p:cNvSpPr txBox="1"/>
          <p:nvPr/>
        </p:nvSpPr>
        <p:spPr>
          <a:xfrm>
            <a:off x="223185" y="228600"/>
            <a:ext cx="260909" cy="1107996"/>
          </a:xfrm>
          <a:prstGeom prst="rect">
            <a:avLst/>
          </a:prstGeom>
          <a:noFill/>
        </p:spPr>
        <p:txBody>
          <a:bodyPr wrap="square" lIns="0" tIns="0" rIns="0" bIns="0" rtlCol="0">
            <a:spAutoFit/>
          </a:bodyPr>
          <a:lstStyle/>
          <a:p>
            <a:r>
              <a:rPr lang="en-US" sz="3600" b="1" dirty="0" smtClean="0">
                <a:solidFill>
                  <a:prstClr val="black">
                    <a:lumMod val="50000"/>
                    <a:lumOff val="50000"/>
                  </a:prstClr>
                </a:solidFill>
              </a:rPr>
              <a:t>+</a:t>
            </a:r>
            <a:endParaRPr lang="en-US" sz="3600" b="1" dirty="0">
              <a:solidFill>
                <a:prstClr val="black">
                  <a:lumMod val="50000"/>
                  <a:lumOff val="50000"/>
                </a:prstClr>
              </a:solidFill>
            </a:endParaRP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rgbClr val="493A1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
        <p:nvSpPr>
          <p:cNvPr id="12" name="TextBox 11"/>
          <p:cNvSpPr txBox="1"/>
          <p:nvPr/>
        </p:nvSpPr>
        <p:spPr>
          <a:xfrm>
            <a:off x="8178793" y="282574"/>
            <a:ext cx="673854" cy="369332"/>
          </a:xfrm>
          <a:prstGeom prst="rect">
            <a:avLst/>
          </a:prstGeom>
          <a:noFill/>
        </p:spPr>
        <p:txBody>
          <a:bodyPr wrap="square" rtlCol="0">
            <a:spAutoFit/>
          </a:bodyPr>
          <a:lstStyle/>
          <a:p>
            <a:pPr algn="ctr"/>
            <a:fld id="{C82C3CAB-5DAE-364E-A5B2-3FA4B22A277F}" type="slidenum">
              <a:rPr lang="en-US" smtClean="0">
                <a:solidFill>
                  <a:prstClr val="white"/>
                </a:solidFill>
                <a:latin typeface="Arial"/>
              </a:rPr>
              <a:pPr algn="ctr"/>
              <a:t>‹#›</a:t>
            </a:fld>
            <a:endParaRPr lang="en-US" dirty="0">
              <a:solidFill>
                <a:prstClr val="white"/>
              </a:solidFill>
              <a:latin typeface="Arial"/>
            </a:endParaRPr>
          </a:p>
        </p:txBody>
      </p:sp>
    </p:spTree>
    <p:extLst>
      <p:ext uri="{BB962C8B-B14F-4D97-AF65-F5344CB8AC3E}">
        <p14:creationId xmlns:p14="http://schemas.microsoft.com/office/powerpoint/2010/main" val="13873111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00600" y="5562599"/>
            <a:ext cx="4038600" cy="748553"/>
          </a:xfrm>
        </p:spPr>
        <p:txBody>
          <a:bodyPr>
            <a:normAutofit/>
          </a:bodyPr>
          <a:lstStyle>
            <a:lvl1pPr marL="0" indent="0" algn="l">
              <a:spcBef>
                <a:spcPts val="300"/>
              </a:spcBef>
              <a:buNone/>
              <a:defRPr sz="18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sz="1400">
                <a:latin typeface="+mj-lt"/>
              </a:defRPr>
            </a:lvl1pPr>
          </a:lstStyle>
          <a:p>
            <a:fld id="{E0459FF2-6399-43EA-973C-9F880BD83B54}"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sz="1400">
                <a:latin typeface="+mj-lt"/>
              </a:defRPr>
            </a:lvl1pPr>
          </a:lstStyle>
          <a:p>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6802438" y="228600"/>
            <a:ext cx="2057400" cy="203911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4624388" y="2377440"/>
            <a:ext cx="2057400" cy="2039112"/>
          </a:xfrm>
          <a:prstGeom prst="rect">
            <a:avLst/>
          </a:prstGeom>
          <a:solidFill>
            <a:srgbClr val="53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5" name="TextBox 14"/>
          <p:cNvSpPr txBox="1"/>
          <p:nvPr/>
        </p:nvSpPr>
        <p:spPr>
          <a:xfrm>
            <a:off x="424891" y="174812"/>
            <a:ext cx="413309" cy="1661994"/>
          </a:xfrm>
          <a:prstGeom prst="rect">
            <a:avLst/>
          </a:prstGeom>
          <a:noFill/>
        </p:spPr>
        <p:txBody>
          <a:bodyPr wrap="square" lIns="0" tIns="0" rIns="0" bIns="0" rtlCol="0">
            <a:spAutoFit/>
          </a:bodyPr>
          <a:lstStyle/>
          <a:p>
            <a:r>
              <a:rPr sz="5400" b="1" dirty="0">
                <a:solidFill>
                  <a:srgbClr val="1C5B2C"/>
                </a:solidFill>
              </a:rPr>
              <a:t>+</a:t>
            </a:r>
          </a:p>
        </p:txBody>
      </p:sp>
      <p:sp>
        <p:nvSpPr>
          <p:cNvPr id="16" name="Rectangle 15"/>
          <p:cNvSpPr/>
          <p:nvPr/>
        </p:nvSpPr>
        <p:spPr>
          <a:xfrm>
            <a:off x="282575" y="6633440"/>
            <a:ext cx="1310772" cy="12577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TNM_green_3line_L.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949450" y="5616213"/>
            <a:ext cx="3132138" cy="2349104"/>
          </a:xfrm>
          <a:prstGeom prst="rect">
            <a:avLst/>
          </a:prstGeom>
        </p:spPr>
      </p:pic>
      <p:pic>
        <p:nvPicPr>
          <p:cNvPr id="20" name="Picture 19" descr="white.png"/>
          <p:cNvPicPr>
            <a:picLocks noChangeAspect="1"/>
          </p:cNvPicPr>
          <p:nvPr/>
        </p:nvPicPr>
        <p:blipFill>
          <a:blip r:embed="rId4">
            <a:alphaModFix amt="50000"/>
          </a:blip>
          <a:stretch>
            <a:fillRect/>
          </a:stretch>
        </p:blipFill>
        <p:spPr>
          <a:xfrm>
            <a:off x="5463591" y="0"/>
            <a:ext cx="3680409" cy="3771284"/>
          </a:xfrm>
          <a:prstGeom prst="rect">
            <a:avLst/>
          </a:prstGeom>
        </p:spPr>
      </p:pic>
      <p:sp>
        <p:nvSpPr>
          <p:cNvPr id="21" name="Rectangle 20"/>
          <p:cNvSpPr/>
          <p:nvPr/>
        </p:nvSpPr>
        <p:spPr>
          <a:xfrm>
            <a:off x="4620032" y="228600"/>
            <a:ext cx="2057400" cy="2039112"/>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2" name="Rectangle 21"/>
          <p:cNvSpPr/>
          <p:nvPr/>
        </p:nvSpPr>
        <p:spPr>
          <a:xfrm>
            <a:off x="6798082" y="2377440"/>
            <a:ext cx="2057400" cy="2039112"/>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3" name="Rectangle 22"/>
          <p:cNvSpPr/>
          <p:nvPr/>
        </p:nvSpPr>
        <p:spPr>
          <a:xfrm>
            <a:off x="4620032" y="2377440"/>
            <a:ext cx="2057400" cy="2039112"/>
          </a:xfrm>
          <a:prstGeom prst="rect">
            <a:avLst/>
          </a:prstGeom>
          <a:blipFill rotWithShape="1">
            <a:blip r:embed="rId7">
              <a:alphaModFix amt="73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hasCustomPrompt="1"/>
          </p:nvPr>
        </p:nvSpPr>
        <p:spPr>
          <a:xfrm>
            <a:off x="365622" y="1591732"/>
            <a:ext cx="4038600" cy="2641601"/>
          </a:xfrm>
        </p:spPr>
        <p:txBody>
          <a:bodyPr anchor="b">
            <a:normAutofit/>
          </a:bodyPr>
          <a:lstStyle>
            <a:lvl1pPr>
              <a:defRPr sz="2800">
                <a:solidFill>
                  <a:srgbClr val="FFFFFF"/>
                </a:solidFill>
              </a:defRPr>
            </a:lvl1pPr>
          </a:lstStyle>
          <a:p>
            <a:r>
              <a:rPr lang="en-US" dirty="0" smtClean="0"/>
              <a:t>Title</a:t>
            </a:r>
            <a:endParaRPr dirty="0"/>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666" y="5676900"/>
            <a:ext cx="1371600" cy="502920"/>
          </a:xfrm>
          <a:prstGeom prst="rect">
            <a:avLst/>
          </a:prstGeom>
        </p:spPr>
      </p:pic>
    </p:spTree>
    <p:extLst>
      <p:ext uri="{BB962C8B-B14F-4D97-AF65-F5344CB8AC3E}">
        <p14:creationId xmlns:p14="http://schemas.microsoft.com/office/powerpoint/2010/main" val="15726766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98474" y="134471"/>
            <a:ext cx="7556313" cy="995082"/>
          </a:xfrm>
        </p:spPr>
        <p:txBody>
          <a:bodyPr anchor="b" anchorCtr="0"/>
          <a:lstStyle>
            <a:lvl1pPr>
              <a:defRPr>
                <a:solidFill>
                  <a:srgbClr val="006F4B"/>
                </a:solidFill>
              </a:defRPr>
            </a:lvl1pPr>
          </a:lstStyle>
          <a:p>
            <a:r>
              <a:rPr lang="en-US" smtClean="0"/>
              <a:t>Click to edit Master title style</a:t>
            </a:r>
            <a:endParaRPr dirty="0"/>
          </a:p>
        </p:txBody>
      </p:sp>
      <p:sp>
        <p:nvSpPr>
          <p:cNvPr id="3" name="Content Placeholder 2"/>
          <p:cNvSpPr>
            <a:spLocks noGrp="1"/>
          </p:cNvSpPr>
          <p:nvPr>
            <p:ph idx="1"/>
          </p:nvPr>
        </p:nvSpPr>
        <p:spPr/>
        <p:txBody>
          <a:bodyPr/>
          <a:lstStyle>
            <a:lvl2pPr>
              <a:buClr>
                <a:schemeClr val="accent4"/>
              </a:buClr>
              <a:defRPr/>
            </a:lvl2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0459FF2-6399-43EA-973C-9F880BD83B54}"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201706" y="6423585"/>
            <a:ext cx="6122894" cy="365125"/>
          </a:xfrm>
        </p:spPr>
        <p:txBody>
          <a:bodyPr/>
          <a:lstStyle/>
          <a:p>
            <a:endParaRPr lang="en-US">
              <a:solidFill>
                <a:prstClr val="black">
                  <a:lumMod val="65000"/>
                  <a:lumOff val="35000"/>
                </a:prstClr>
              </a:solidFill>
            </a:endParaRPr>
          </a:p>
        </p:txBody>
      </p:sp>
      <p:sp>
        <p:nvSpPr>
          <p:cNvPr id="9" name="TextBox 8"/>
          <p:cNvSpPr txBox="1"/>
          <p:nvPr/>
        </p:nvSpPr>
        <p:spPr>
          <a:xfrm>
            <a:off x="223185" y="228600"/>
            <a:ext cx="260909" cy="1107996"/>
          </a:xfrm>
          <a:prstGeom prst="rect">
            <a:avLst/>
          </a:prstGeom>
          <a:noFill/>
        </p:spPr>
        <p:txBody>
          <a:bodyPr wrap="square" lIns="0" tIns="0" rIns="0" bIns="0" rtlCol="0">
            <a:spAutoFit/>
          </a:bodyPr>
          <a:lstStyle/>
          <a:p>
            <a:r>
              <a:rPr lang="en-US" sz="3600" b="1" dirty="0" smtClean="0">
                <a:solidFill>
                  <a:prstClr val="black">
                    <a:lumMod val="50000"/>
                    <a:lumOff val="50000"/>
                  </a:prstClr>
                </a:solidFill>
              </a:rPr>
              <a:t>+</a:t>
            </a:r>
            <a:endParaRPr lang="en-US" sz="3600" b="1" dirty="0">
              <a:solidFill>
                <a:prstClr val="black">
                  <a:lumMod val="50000"/>
                  <a:lumOff val="50000"/>
                </a:prstClr>
              </a:solidFill>
            </a:endParaRP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rgbClr val="493A1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
        <p:nvSpPr>
          <p:cNvPr id="12" name="TextBox 11"/>
          <p:cNvSpPr txBox="1"/>
          <p:nvPr/>
        </p:nvSpPr>
        <p:spPr>
          <a:xfrm>
            <a:off x="8178793" y="282574"/>
            <a:ext cx="673854" cy="369332"/>
          </a:xfrm>
          <a:prstGeom prst="rect">
            <a:avLst/>
          </a:prstGeom>
          <a:noFill/>
        </p:spPr>
        <p:txBody>
          <a:bodyPr wrap="square" rtlCol="0">
            <a:spAutoFit/>
          </a:bodyPr>
          <a:lstStyle/>
          <a:p>
            <a:pPr algn="ctr"/>
            <a:fld id="{C82C3CAB-5DAE-364E-A5B2-3FA4B22A277F}" type="slidenum">
              <a:rPr lang="en-US" smtClean="0">
                <a:solidFill>
                  <a:prstClr val="white"/>
                </a:solidFill>
                <a:latin typeface="Arial"/>
              </a:rPr>
              <a:pPr algn="ctr"/>
              <a:t>‹#›</a:t>
            </a:fld>
            <a:endParaRPr lang="en-US" dirty="0">
              <a:solidFill>
                <a:prstClr val="white"/>
              </a:solidFill>
              <a:latin typeface="Arial"/>
            </a:endParaRPr>
          </a:p>
        </p:txBody>
      </p:sp>
    </p:spTree>
    <p:extLst>
      <p:ext uri="{BB962C8B-B14F-4D97-AF65-F5344CB8AC3E}">
        <p14:creationId xmlns:p14="http://schemas.microsoft.com/office/powerpoint/2010/main" val="249453775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00600" y="5562599"/>
            <a:ext cx="4038600" cy="748553"/>
          </a:xfrm>
        </p:spPr>
        <p:txBody>
          <a:bodyPr>
            <a:normAutofit/>
          </a:bodyPr>
          <a:lstStyle>
            <a:lvl1pPr marL="0" indent="0" algn="l">
              <a:spcBef>
                <a:spcPts val="300"/>
              </a:spcBef>
              <a:buNone/>
              <a:defRPr sz="18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sz="1400">
                <a:latin typeface="+mj-lt"/>
              </a:defRPr>
            </a:lvl1pPr>
          </a:lstStyle>
          <a:p>
            <a:pPr>
              <a:buClr>
                <a:srgbClr val="BC5FBC"/>
              </a:buClr>
            </a:pPr>
            <a:fld id="{E0459FF2-6399-43EA-973C-9F880BD83B54}" type="datetimeFigureOut">
              <a:rPr lang="en-US" smtClean="0">
                <a:solidFill>
                  <a:prstClr val="black">
                    <a:lumMod val="65000"/>
                    <a:lumOff val="35000"/>
                  </a:prstClr>
                </a:solidFill>
              </a:rPr>
              <a:pPr>
                <a:buClr>
                  <a:srgbClr val="BC5FBC"/>
                </a:buCl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sz="1400">
                <a:latin typeface="+mj-lt"/>
              </a:defRPr>
            </a:lvl1pPr>
          </a:lstStyle>
          <a:p>
            <a:pPr>
              <a:buClr>
                <a:srgbClr val="BC5FBC"/>
              </a:buClr>
            </a:pPr>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6802438" y="228600"/>
            <a:ext cx="2057400" cy="203911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4624388" y="2377440"/>
            <a:ext cx="2057400" cy="2039112"/>
          </a:xfrm>
          <a:prstGeom prst="rect">
            <a:avLst/>
          </a:prstGeom>
          <a:solidFill>
            <a:srgbClr val="53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5" name="TextBox 14"/>
          <p:cNvSpPr txBox="1"/>
          <p:nvPr/>
        </p:nvSpPr>
        <p:spPr>
          <a:xfrm>
            <a:off x="424891" y="174812"/>
            <a:ext cx="413309" cy="1661994"/>
          </a:xfrm>
          <a:prstGeom prst="rect">
            <a:avLst/>
          </a:prstGeom>
          <a:noFill/>
        </p:spPr>
        <p:txBody>
          <a:bodyPr wrap="square" lIns="0" tIns="0" rIns="0" bIns="0" rtlCol="0">
            <a:spAutoFit/>
          </a:bodyPr>
          <a:lstStyle/>
          <a:p>
            <a:r>
              <a:rPr sz="5400" b="1" dirty="0">
                <a:solidFill>
                  <a:srgbClr val="1C5B2C"/>
                </a:solidFill>
              </a:rPr>
              <a:t>+</a:t>
            </a:r>
          </a:p>
        </p:txBody>
      </p:sp>
      <p:sp>
        <p:nvSpPr>
          <p:cNvPr id="16" name="Rectangle 15"/>
          <p:cNvSpPr/>
          <p:nvPr/>
        </p:nvSpPr>
        <p:spPr>
          <a:xfrm>
            <a:off x="282575" y="6633440"/>
            <a:ext cx="1310772" cy="12577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TNM_green_3line_L.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949450" y="5616213"/>
            <a:ext cx="3132138" cy="2349104"/>
          </a:xfrm>
          <a:prstGeom prst="rect">
            <a:avLst/>
          </a:prstGeom>
        </p:spPr>
      </p:pic>
      <p:pic>
        <p:nvPicPr>
          <p:cNvPr id="20" name="Picture 19" descr="white.png"/>
          <p:cNvPicPr>
            <a:picLocks noChangeAspect="1"/>
          </p:cNvPicPr>
          <p:nvPr/>
        </p:nvPicPr>
        <p:blipFill>
          <a:blip r:embed="rId4">
            <a:alphaModFix amt="50000"/>
          </a:blip>
          <a:stretch>
            <a:fillRect/>
          </a:stretch>
        </p:blipFill>
        <p:spPr>
          <a:xfrm>
            <a:off x="5463591" y="0"/>
            <a:ext cx="3680409" cy="3771284"/>
          </a:xfrm>
          <a:prstGeom prst="rect">
            <a:avLst/>
          </a:prstGeom>
        </p:spPr>
      </p:pic>
      <p:sp>
        <p:nvSpPr>
          <p:cNvPr id="21" name="Rectangle 20"/>
          <p:cNvSpPr/>
          <p:nvPr/>
        </p:nvSpPr>
        <p:spPr>
          <a:xfrm>
            <a:off x="4620032" y="228600"/>
            <a:ext cx="2057400" cy="2039112"/>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2" name="Rectangle 21"/>
          <p:cNvSpPr/>
          <p:nvPr/>
        </p:nvSpPr>
        <p:spPr>
          <a:xfrm>
            <a:off x="6798082" y="2377440"/>
            <a:ext cx="2057400" cy="2039112"/>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3" name="Rectangle 22"/>
          <p:cNvSpPr/>
          <p:nvPr/>
        </p:nvSpPr>
        <p:spPr>
          <a:xfrm>
            <a:off x="4620032" y="2377440"/>
            <a:ext cx="2057400" cy="2039112"/>
          </a:xfrm>
          <a:prstGeom prst="rect">
            <a:avLst/>
          </a:prstGeom>
          <a:blipFill rotWithShape="1">
            <a:blip r:embed="rId7">
              <a:alphaModFix amt="73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hasCustomPrompt="1"/>
          </p:nvPr>
        </p:nvSpPr>
        <p:spPr>
          <a:xfrm>
            <a:off x="365622" y="1591732"/>
            <a:ext cx="4038600" cy="2641601"/>
          </a:xfrm>
        </p:spPr>
        <p:txBody>
          <a:bodyPr anchor="b">
            <a:normAutofit/>
          </a:bodyPr>
          <a:lstStyle>
            <a:lvl1pPr>
              <a:defRPr sz="2800">
                <a:solidFill>
                  <a:srgbClr val="FFFFFF"/>
                </a:solidFill>
              </a:defRPr>
            </a:lvl1pPr>
          </a:lstStyle>
          <a:p>
            <a:r>
              <a:rPr lang="en-US" dirty="0" smtClean="0"/>
              <a:t>Title</a:t>
            </a:r>
            <a:endParaRPr dirty="0"/>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666" y="5676900"/>
            <a:ext cx="1371600" cy="502920"/>
          </a:xfrm>
          <a:prstGeom prst="rect">
            <a:avLst/>
          </a:prstGeom>
        </p:spPr>
      </p:pic>
    </p:spTree>
    <p:extLst>
      <p:ext uri="{BB962C8B-B14F-4D97-AF65-F5344CB8AC3E}">
        <p14:creationId xmlns:p14="http://schemas.microsoft.com/office/powerpoint/2010/main" val="26662790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lvl1pPr>
              <a:defRPr>
                <a:solidFill>
                  <a:srgbClr val="006F4B"/>
                </a:solidFill>
              </a:defRPr>
            </a:lvl1pPr>
          </a:lstStyle>
          <a:p>
            <a:r>
              <a:rPr lang="en-US" smtClean="0"/>
              <a:t>Click to edit Master title style</a:t>
            </a:r>
            <a:endParaRPr dirty="0"/>
          </a:p>
        </p:txBody>
      </p:sp>
      <p:sp>
        <p:nvSpPr>
          <p:cNvPr id="3" name="Content Placeholder 2"/>
          <p:cNvSpPr>
            <a:spLocks noGrp="1"/>
          </p:cNvSpPr>
          <p:nvPr>
            <p:ph idx="1"/>
          </p:nvPr>
        </p:nvSpPr>
        <p:spPr/>
        <p:txBody>
          <a:bodyPr/>
          <a:lstStyle>
            <a:lvl2pPr>
              <a:buClr>
                <a:schemeClr val="accent4"/>
              </a:buClr>
              <a:defRPr/>
            </a:lvl2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0459FF2-6399-43EA-973C-9F880BD83B54}" type="datetimeFigureOut">
              <a:rPr lang="en-US" smtClean="0"/>
              <a:t>8/22/2016</a:t>
            </a:fld>
            <a:endParaRPr lang="en-US"/>
          </a:p>
        </p:txBody>
      </p:sp>
      <p:sp>
        <p:nvSpPr>
          <p:cNvPr id="5" name="Footer Placeholder 4"/>
          <p:cNvSpPr>
            <a:spLocks noGrp="1"/>
          </p:cNvSpPr>
          <p:nvPr>
            <p:ph type="ftr" sz="quarter" idx="11"/>
          </p:nvPr>
        </p:nvSpPr>
        <p:spPr>
          <a:xfrm>
            <a:off x="201706" y="6423585"/>
            <a:ext cx="6122894" cy="365125"/>
          </a:xfrm>
        </p:spPr>
        <p:txBody>
          <a:bodyPr/>
          <a:lstStyle/>
          <a:p>
            <a:endParaRPr lang="en-US"/>
          </a:p>
        </p:txBody>
      </p:sp>
      <p:sp>
        <p:nvSpPr>
          <p:cNvPr id="9" name="TextBox 8"/>
          <p:cNvSpPr txBox="1"/>
          <p:nvPr/>
        </p:nvSpPr>
        <p:spPr>
          <a:xfrm>
            <a:off x="223185" y="228600"/>
            <a:ext cx="260909" cy="1107996"/>
          </a:xfrm>
          <a:prstGeom prst="rect">
            <a:avLst/>
          </a:prstGeom>
          <a:noFill/>
        </p:spPr>
        <p:txBody>
          <a:bodyPr wrap="square" lIns="0" tIns="0" rIns="0" bIns="0" rtlCol="0">
            <a:spAutoFit/>
          </a:bodyPr>
          <a:lstStyle/>
          <a:p>
            <a:r>
              <a:rPr lang="en-US" sz="3600" b="1" dirty="0" smtClean="0">
                <a:solidFill>
                  <a:schemeClr val="tx1">
                    <a:lumMod val="50000"/>
                    <a:lumOff val="50000"/>
                  </a:schemeClr>
                </a:solidFill>
              </a:rPr>
              <a:t>+</a:t>
            </a:r>
            <a:endParaRPr lang="en-US" sz="3600" b="1" dirty="0">
              <a:solidFill>
                <a:schemeClr val="tx1">
                  <a:lumMod val="50000"/>
                  <a:lumOff val="50000"/>
                </a:schemeClr>
              </a:solidFill>
            </a:endParaRP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rgbClr val="493A1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
        <p:nvSpPr>
          <p:cNvPr id="12" name="TextBox 11"/>
          <p:cNvSpPr txBox="1"/>
          <p:nvPr/>
        </p:nvSpPr>
        <p:spPr>
          <a:xfrm>
            <a:off x="8178793" y="282574"/>
            <a:ext cx="673854" cy="369332"/>
          </a:xfrm>
          <a:prstGeom prst="rect">
            <a:avLst/>
          </a:prstGeom>
          <a:noFill/>
        </p:spPr>
        <p:txBody>
          <a:bodyPr wrap="square" rtlCol="0">
            <a:spAutoFit/>
          </a:bodyPr>
          <a:lstStyle/>
          <a:p>
            <a:pPr algn="ctr"/>
            <a:fld id="{C82C3CAB-5DAE-364E-A5B2-3FA4B22A277F}" type="slidenum">
              <a:rPr lang="en-US" smtClean="0">
                <a:solidFill>
                  <a:schemeClr val="bg1"/>
                </a:solidFill>
                <a:latin typeface="+mj-lt"/>
              </a:rPr>
              <a:pPr algn="ctr"/>
              <a:t>‹#›</a:t>
            </a:fld>
            <a:endParaRPr lang="en-US" dirty="0">
              <a:solidFill>
                <a:schemeClr val="bg1"/>
              </a:solidFill>
              <a:latin typeface="+mj-lt"/>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98474" y="134471"/>
            <a:ext cx="7556313" cy="995082"/>
          </a:xfrm>
        </p:spPr>
        <p:txBody>
          <a:bodyPr anchor="b" anchorCtr="0"/>
          <a:lstStyle>
            <a:lvl1pPr>
              <a:defRPr>
                <a:solidFill>
                  <a:srgbClr val="006F4B"/>
                </a:solidFill>
              </a:defRPr>
            </a:lvl1pPr>
          </a:lstStyle>
          <a:p>
            <a:r>
              <a:rPr lang="en-US" smtClean="0"/>
              <a:t>Click to edit Master title style</a:t>
            </a:r>
            <a:endParaRPr dirty="0"/>
          </a:p>
        </p:txBody>
      </p:sp>
      <p:sp>
        <p:nvSpPr>
          <p:cNvPr id="3" name="Content Placeholder 2"/>
          <p:cNvSpPr>
            <a:spLocks noGrp="1"/>
          </p:cNvSpPr>
          <p:nvPr>
            <p:ph idx="1"/>
          </p:nvPr>
        </p:nvSpPr>
        <p:spPr/>
        <p:txBody>
          <a:bodyPr/>
          <a:lstStyle>
            <a:lvl2pPr>
              <a:buClr>
                <a:schemeClr val="accent4"/>
              </a:buClr>
              <a:defRPr/>
            </a:lvl2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buClr>
                <a:srgbClr val="BC5FBC"/>
              </a:buClr>
            </a:pPr>
            <a:fld id="{E0459FF2-6399-43EA-973C-9F880BD83B54}" type="datetimeFigureOut">
              <a:rPr lang="en-US" smtClean="0">
                <a:solidFill>
                  <a:prstClr val="black">
                    <a:lumMod val="65000"/>
                    <a:lumOff val="35000"/>
                  </a:prstClr>
                </a:solidFill>
              </a:rPr>
              <a:pPr>
                <a:buClr>
                  <a:srgbClr val="BC5FBC"/>
                </a:buCl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201706" y="6423585"/>
            <a:ext cx="6122894" cy="365125"/>
          </a:xfrm>
        </p:spPr>
        <p:txBody>
          <a:bodyPr/>
          <a:lstStyle/>
          <a:p>
            <a:pPr>
              <a:buClr>
                <a:srgbClr val="BC5FBC"/>
              </a:buClr>
            </a:pPr>
            <a:endParaRPr lang="en-US">
              <a:solidFill>
                <a:prstClr val="black">
                  <a:lumMod val="65000"/>
                  <a:lumOff val="35000"/>
                </a:prstClr>
              </a:solidFill>
            </a:endParaRPr>
          </a:p>
        </p:txBody>
      </p:sp>
      <p:sp>
        <p:nvSpPr>
          <p:cNvPr id="9" name="TextBox 8"/>
          <p:cNvSpPr txBox="1"/>
          <p:nvPr/>
        </p:nvSpPr>
        <p:spPr>
          <a:xfrm>
            <a:off x="223185" y="228600"/>
            <a:ext cx="260909" cy="1107996"/>
          </a:xfrm>
          <a:prstGeom prst="rect">
            <a:avLst/>
          </a:prstGeom>
          <a:noFill/>
        </p:spPr>
        <p:txBody>
          <a:bodyPr wrap="square" lIns="0" tIns="0" rIns="0" bIns="0" rtlCol="0">
            <a:spAutoFit/>
          </a:bodyPr>
          <a:lstStyle/>
          <a:p>
            <a:r>
              <a:rPr lang="en-US" sz="3600" b="1" dirty="0" smtClean="0">
                <a:solidFill>
                  <a:prstClr val="black">
                    <a:lumMod val="50000"/>
                    <a:lumOff val="50000"/>
                  </a:prstClr>
                </a:solidFill>
              </a:rPr>
              <a:t>+</a:t>
            </a:r>
            <a:endParaRPr lang="en-US" sz="3600" b="1" dirty="0">
              <a:solidFill>
                <a:prstClr val="black">
                  <a:lumMod val="50000"/>
                  <a:lumOff val="50000"/>
                </a:prstClr>
              </a:solidFill>
            </a:endParaRP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rgbClr val="493A1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
        <p:nvSpPr>
          <p:cNvPr id="12" name="TextBox 11"/>
          <p:cNvSpPr txBox="1"/>
          <p:nvPr/>
        </p:nvSpPr>
        <p:spPr>
          <a:xfrm>
            <a:off x="8178793" y="282574"/>
            <a:ext cx="673854" cy="369332"/>
          </a:xfrm>
          <a:prstGeom prst="rect">
            <a:avLst/>
          </a:prstGeom>
          <a:noFill/>
        </p:spPr>
        <p:txBody>
          <a:bodyPr wrap="square" rtlCol="0">
            <a:spAutoFit/>
          </a:bodyPr>
          <a:lstStyle/>
          <a:p>
            <a:pPr algn="ctr"/>
            <a:fld id="{C82C3CAB-5DAE-364E-A5B2-3FA4B22A277F}" type="slidenum">
              <a:rPr lang="en-US" smtClean="0">
                <a:solidFill>
                  <a:prstClr val="white"/>
                </a:solidFill>
                <a:latin typeface="Arial"/>
              </a:rPr>
              <a:pPr algn="ctr"/>
              <a:t>‹#›</a:t>
            </a:fld>
            <a:endParaRPr lang="en-US" dirty="0">
              <a:solidFill>
                <a:prstClr val="white"/>
              </a:solidFill>
              <a:latin typeface="Arial"/>
            </a:endParaRPr>
          </a:p>
        </p:txBody>
      </p:sp>
    </p:spTree>
    <p:extLst>
      <p:ext uri="{BB962C8B-B14F-4D97-AF65-F5344CB8AC3E}">
        <p14:creationId xmlns:p14="http://schemas.microsoft.com/office/powerpoint/2010/main" val="115927185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00600" y="5562599"/>
            <a:ext cx="4038600" cy="748553"/>
          </a:xfrm>
        </p:spPr>
        <p:txBody>
          <a:bodyPr>
            <a:normAutofit/>
          </a:bodyPr>
          <a:lstStyle>
            <a:lvl1pPr marL="0" indent="0" algn="l">
              <a:spcBef>
                <a:spcPts val="300"/>
              </a:spcBef>
              <a:buNone/>
              <a:defRPr sz="18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sz="1400">
                <a:latin typeface="+mj-lt"/>
              </a:defRPr>
            </a:lvl1pPr>
          </a:lstStyle>
          <a:p>
            <a:pPr>
              <a:buClr>
                <a:srgbClr val="BC5FBC"/>
              </a:buClr>
            </a:pPr>
            <a:fld id="{E0459FF2-6399-43EA-973C-9F880BD83B54}" type="datetimeFigureOut">
              <a:rPr lang="en-US" smtClean="0">
                <a:solidFill>
                  <a:prstClr val="black">
                    <a:lumMod val="65000"/>
                    <a:lumOff val="35000"/>
                  </a:prstClr>
                </a:solidFill>
              </a:rPr>
              <a:pPr>
                <a:buClr>
                  <a:srgbClr val="BC5FBC"/>
                </a:buCl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sz="1400">
                <a:latin typeface="+mj-lt"/>
              </a:defRPr>
            </a:lvl1pPr>
          </a:lstStyle>
          <a:p>
            <a:pPr>
              <a:buClr>
                <a:srgbClr val="BC5FBC"/>
              </a:buClr>
            </a:pPr>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6802438" y="228600"/>
            <a:ext cx="2057400" cy="203911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4624388" y="2377440"/>
            <a:ext cx="2057400" cy="2039112"/>
          </a:xfrm>
          <a:prstGeom prst="rect">
            <a:avLst/>
          </a:prstGeom>
          <a:solidFill>
            <a:srgbClr val="53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5" name="TextBox 14"/>
          <p:cNvSpPr txBox="1"/>
          <p:nvPr/>
        </p:nvSpPr>
        <p:spPr>
          <a:xfrm>
            <a:off x="424891" y="174812"/>
            <a:ext cx="413309" cy="1661994"/>
          </a:xfrm>
          <a:prstGeom prst="rect">
            <a:avLst/>
          </a:prstGeom>
          <a:noFill/>
        </p:spPr>
        <p:txBody>
          <a:bodyPr wrap="square" lIns="0" tIns="0" rIns="0" bIns="0" rtlCol="0">
            <a:spAutoFit/>
          </a:bodyPr>
          <a:lstStyle/>
          <a:p>
            <a:r>
              <a:rPr sz="5400" b="1" dirty="0">
                <a:solidFill>
                  <a:srgbClr val="1C5B2C"/>
                </a:solidFill>
              </a:rPr>
              <a:t>+</a:t>
            </a:r>
          </a:p>
        </p:txBody>
      </p:sp>
      <p:sp>
        <p:nvSpPr>
          <p:cNvPr id="16" name="Rectangle 15"/>
          <p:cNvSpPr/>
          <p:nvPr/>
        </p:nvSpPr>
        <p:spPr>
          <a:xfrm>
            <a:off x="282575" y="6633440"/>
            <a:ext cx="1310772" cy="12577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TNM_green_3line_L.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949450" y="5616213"/>
            <a:ext cx="3132138" cy="2349104"/>
          </a:xfrm>
          <a:prstGeom prst="rect">
            <a:avLst/>
          </a:prstGeom>
        </p:spPr>
      </p:pic>
      <p:pic>
        <p:nvPicPr>
          <p:cNvPr id="20" name="Picture 19" descr="white.png"/>
          <p:cNvPicPr>
            <a:picLocks noChangeAspect="1"/>
          </p:cNvPicPr>
          <p:nvPr/>
        </p:nvPicPr>
        <p:blipFill>
          <a:blip r:embed="rId4">
            <a:alphaModFix amt="50000"/>
          </a:blip>
          <a:stretch>
            <a:fillRect/>
          </a:stretch>
        </p:blipFill>
        <p:spPr>
          <a:xfrm>
            <a:off x="5463591" y="0"/>
            <a:ext cx="3680409" cy="3771284"/>
          </a:xfrm>
          <a:prstGeom prst="rect">
            <a:avLst/>
          </a:prstGeom>
        </p:spPr>
      </p:pic>
      <p:sp>
        <p:nvSpPr>
          <p:cNvPr id="21" name="Rectangle 20"/>
          <p:cNvSpPr/>
          <p:nvPr/>
        </p:nvSpPr>
        <p:spPr>
          <a:xfrm>
            <a:off x="4620032" y="228600"/>
            <a:ext cx="2057400" cy="2039112"/>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2" name="Rectangle 21"/>
          <p:cNvSpPr/>
          <p:nvPr/>
        </p:nvSpPr>
        <p:spPr>
          <a:xfrm>
            <a:off x="6798082" y="2377440"/>
            <a:ext cx="2057400" cy="2039112"/>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3" name="Rectangle 22"/>
          <p:cNvSpPr/>
          <p:nvPr/>
        </p:nvSpPr>
        <p:spPr>
          <a:xfrm>
            <a:off x="4620032" y="2377440"/>
            <a:ext cx="2057400" cy="2039112"/>
          </a:xfrm>
          <a:prstGeom prst="rect">
            <a:avLst/>
          </a:prstGeom>
          <a:blipFill rotWithShape="1">
            <a:blip r:embed="rId7">
              <a:alphaModFix amt="73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hasCustomPrompt="1"/>
          </p:nvPr>
        </p:nvSpPr>
        <p:spPr>
          <a:xfrm>
            <a:off x="365622" y="1591732"/>
            <a:ext cx="4038600" cy="2641601"/>
          </a:xfrm>
        </p:spPr>
        <p:txBody>
          <a:bodyPr anchor="b">
            <a:normAutofit/>
          </a:bodyPr>
          <a:lstStyle>
            <a:lvl1pPr>
              <a:defRPr sz="2800">
                <a:solidFill>
                  <a:srgbClr val="FFFFFF"/>
                </a:solidFill>
              </a:defRPr>
            </a:lvl1pPr>
          </a:lstStyle>
          <a:p>
            <a:r>
              <a:rPr lang="en-US" dirty="0" smtClean="0"/>
              <a:t>Title</a:t>
            </a:r>
            <a:endParaRPr dirty="0"/>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666" y="5676900"/>
            <a:ext cx="1371600" cy="502920"/>
          </a:xfrm>
          <a:prstGeom prst="rect">
            <a:avLst/>
          </a:prstGeom>
        </p:spPr>
      </p:pic>
    </p:spTree>
    <p:extLst>
      <p:ext uri="{BB962C8B-B14F-4D97-AF65-F5344CB8AC3E}">
        <p14:creationId xmlns:p14="http://schemas.microsoft.com/office/powerpoint/2010/main" val="12490149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98474" y="134471"/>
            <a:ext cx="7556313" cy="995082"/>
          </a:xfrm>
        </p:spPr>
        <p:txBody>
          <a:bodyPr anchor="b" anchorCtr="0"/>
          <a:lstStyle>
            <a:lvl1pPr>
              <a:defRPr>
                <a:solidFill>
                  <a:srgbClr val="006F4B"/>
                </a:solidFill>
              </a:defRPr>
            </a:lvl1pPr>
          </a:lstStyle>
          <a:p>
            <a:r>
              <a:rPr lang="en-US" smtClean="0"/>
              <a:t>Click to edit Master title style</a:t>
            </a:r>
            <a:endParaRPr dirty="0"/>
          </a:p>
        </p:txBody>
      </p:sp>
      <p:sp>
        <p:nvSpPr>
          <p:cNvPr id="3" name="Content Placeholder 2"/>
          <p:cNvSpPr>
            <a:spLocks noGrp="1"/>
          </p:cNvSpPr>
          <p:nvPr>
            <p:ph idx="1"/>
          </p:nvPr>
        </p:nvSpPr>
        <p:spPr/>
        <p:txBody>
          <a:bodyPr/>
          <a:lstStyle>
            <a:lvl2pPr>
              <a:buClr>
                <a:schemeClr val="accent4"/>
              </a:buClr>
              <a:defRPr/>
            </a:lvl2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buClr>
                <a:srgbClr val="BC5FBC"/>
              </a:buClr>
            </a:pPr>
            <a:fld id="{E0459FF2-6399-43EA-973C-9F880BD83B54}" type="datetimeFigureOut">
              <a:rPr lang="en-US" smtClean="0">
                <a:solidFill>
                  <a:prstClr val="black">
                    <a:lumMod val="65000"/>
                    <a:lumOff val="35000"/>
                  </a:prstClr>
                </a:solidFill>
              </a:rPr>
              <a:pPr>
                <a:buClr>
                  <a:srgbClr val="BC5FBC"/>
                </a:buCl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201706" y="6423585"/>
            <a:ext cx="6122894" cy="365125"/>
          </a:xfrm>
        </p:spPr>
        <p:txBody>
          <a:bodyPr/>
          <a:lstStyle/>
          <a:p>
            <a:pPr>
              <a:buClr>
                <a:srgbClr val="BC5FBC"/>
              </a:buClr>
            </a:pPr>
            <a:endParaRPr lang="en-US">
              <a:solidFill>
                <a:prstClr val="black">
                  <a:lumMod val="65000"/>
                  <a:lumOff val="35000"/>
                </a:prstClr>
              </a:solidFill>
            </a:endParaRPr>
          </a:p>
        </p:txBody>
      </p:sp>
      <p:sp>
        <p:nvSpPr>
          <p:cNvPr id="9" name="TextBox 8"/>
          <p:cNvSpPr txBox="1"/>
          <p:nvPr/>
        </p:nvSpPr>
        <p:spPr>
          <a:xfrm>
            <a:off x="223185" y="228600"/>
            <a:ext cx="260909" cy="1107996"/>
          </a:xfrm>
          <a:prstGeom prst="rect">
            <a:avLst/>
          </a:prstGeom>
          <a:noFill/>
        </p:spPr>
        <p:txBody>
          <a:bodyPr wrap="square" lIns="0" tIns="0" rIns="0" bIns="0" rtlCol="0">
            <a:spAutoFit/>
          </a:bodyPr>
          <a:lstStyle/>
          <a:p>
            <a:r>
              <a:rPr lang="en-US" sz="3600" b="1" dirty="0" smtClean="0">
                <a:solidFill>
                  <a:prstClr val="black">
                    <a:lumMod val="50000"/>
                    <a:lumOff val="50000"/>
                  </a:prstClr>
                </a:solidFill>
              </a:rPr>
              <a:t>+</a:t>
            </a:r>
            <a:endParaRPr lang="en-US" sz="3600" b="1" dirty="0">
              <a:solidFill>
                <a:prstClr val="black">
                  <a:lumMod val="50000"/>
                  <a:lumOff val="50000"/>
                </a:prstClr>
              </a:solidFill>
            </a:endParaRP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rgbClr val="493A1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
        <p:nvSpPr>
          <p:cNvPr id="12" name="TextBox 11"/>
          <p:cNvSpPr txBox="1"/>
          <p:nvPr/>
        </p:nvSpPr>
        <p:spPr>
          <a:xfrm>
            <a:off x="8178793" y="282574"/>
            <a:ext cx="673854" cy="369332"/>
          </a:xfrm>
          <a:prstGeom prst="rect">
            <a:avLst/>
          </a:prstGeom>
          <a:noFill/>
        </p:spPr>
        <p:txBody>
          <a:bodyPr wrap="square" rtlCol="0">
            <a:spAutoFit/>
          </a:bodyPr>
          <a:lstStyle/>
          <a:p>
            <a:pPr algn="ctr"/>
            <a:fld id="{C82C3CAB-5DAE-364E-A5B2-3FA4B22A277F}" type="slidenum">
              <a:rPr lang="en-US" smtClean="0">
                <a:solidFill>
                  <a:prstClr val="white"/>
                </a:solidFill>
                <a:latin typeface="Arial"/>
              </a:rPr>
              <a:pPr algn="ctr"/>
              <a:t>‹#›</a:t>
            </a:fld>
            <a:endParaRPr lang="en-US" dirty="0">
              <a:solidFill>
                <a:prstClr val="white"/>
              </a:solidFill>
              <a:latin typeface="Arial"/>
            </a:endParaRPr>
          </a:p>
        </p:txBody>
      </p:sp>
    </p:spTree>
    <p:extLst>
      <p:ext uri="{BB962C8B-B14F-4D97-AF65-F5344CB8AC3E}">
        <p14:creationId xmlns:p14="http://schemas.microsoft.com/office/powerpoint/2010/main" val="376473840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00600" y="5562599"/>
            <a:ext cx="4038600" cy="748553"/>
          </a:xfrm>
        </p:spPr>
        <p:txBody>
          <a:bodyPr>
            <a:normAutofit/>
          </a:bodyPr>
          <a:lstStyle>
            <a:lvl1pPr marL="0" indent="0" algn="l">
              <a:spcBef>
                <a:spcPts val="300"/>
              </a:spcBef>
              <a:buNone/>
              <a:defRPr sz="18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sz="1400">
                <a:latin typeface="+mj-lt"/>
              </a:defRPr>
            </a:lvl1pPr>
          </a:lstStyle>
          <a:p>
            <a:fld id="{E0459FF2-6399-43EA-973C-9F880BD83B54}"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sz="1400">
                <a:latin typeface="+mj-lt"/>
              </a:defRPr>
            </a:lvl1pPr>
          </a:lstStyle>
          <a:p>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6802438" y="228600"/>
            <a:ext cx="2057400" cy="203911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4624388" y="2377440"/>
            <a:ext cx="2057400" cy="2039112"/>
          </a:xfrm>
          <a:prstGeom prst="rect">
            <a:avLst/>
          </a:prstGeom>
          <a:solidFill>
            <a:srgbClr val="53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5" name="TextBox 14"/>
          <p:cNvSpPr txBox="1"/>
          <p:nvPr/>
        </p:nvSpPr>
        <p:spPr>
          <a:xfrm>
            <a:off x="424891" y="174812"/>
            <a:ext cx="413309" cy="1661994"/>
          </a:xfrm>
          <a:prstGeom prst="rect">
            <a:avLst/>
          </a:prstGeom>
          <a:noFill/>
        </p:spPr>
        <p:txBody>
          <a:bodyPr wrap="square" lIns="0" tIns="0" rIns="0" bIns="0" rtlCol="0">
            <a:spAutoFit/>
          </a:bodyPr>
          <a:lstStyle/>
          <a:p>
            <a:r>
              <a:rPr sz="5400" b="1" dirty="0">
                <a:solidFill>
                  <a:srgbClr val="1C5B2C"/>
                </a:solidFill>
              </a:rPr>
              <a:t>+</a:t>
            </a:r>
          </a:p>
        </p:txBody>
      </p:sp>
      <p:sp>
        <p:nvSpPr>
          <p:cNvPr id="16" name="Rectangle 15"/>
          <p:cNvSpPr/>
          <p:nvPr/>
        </p:nvSpPr>
        <p:spPr>
          <a:xfrm>
            <a:off x="282575" y="6633440"/>
            <a:ext cx="1310772" cy="12577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TNM_green_3line_L.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949450" y="5616213"/>
            <a:ext cx="3132138" cy="2349104"/>
          </a:xfrm>
          <a:prstGeom prst="rect">
            <a:avLst/>
          </a:prstGeom>
        </p:spPr>
      </p:pic>
      <p:pic>
        <p:nvPicPr>
          <p:cNvPr id="20" name="Picture 19" descr="white.png"/>
          <p:cNvPicPr>
            <a:picLocks noChangeAspect="1"/>
          </p:cNvPicPr>
          <p:nvPr/>
        </p:nvPicPr>
        <p:blipFill>
          <a:blip r:embed="rId4">
            <a:alphaModFix amt="50000"/>
          </a:blip>
          <a:stretch>
            <a:fillRect/>
          </a:stretch>
        </p:blipFill>
        <p:spPr>
          <a:xfrm>
            <a:off x="5463591" y="0"/>
            <a:ext cx="3680409" cy="3771284"/>
          </a:xfrm>
          <a:prstGeom prst="rect">
            <a:avLst/>
          </a:prstGeom>
        </p:spPr>
      </p:pic>
      <p:sp>
        <p:nvSpPr>
          <p:cNvPr id="21" name="Rectangle 20"/>
          <p:cNvSpPr/>
          <p:nvPr/>
        </p:nvSpPr>
        <p:spPr>
          <a:xfrm>
            <a:off x="4620032" y="228600"/>
            <a:ext cx="2057400" cy="2039112"/>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2" name="Rectangle 21"/>
          <p:cNvSpPr/>
          <p:nvPr/>
        </p:nvSpPr>
        <p:spPr>
          <a:xfrm>
            <a:off x="6798082" y="2377440"/>
            <a:ext cx="2057400" cy="2039112"/>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3" name="Rectangle 22"/>
          <p:cNvSpPr/>
          <p:nvPr/>
        </p:nvSpPr>
        <p:spPr>
          <a:xfrm>
            <a:off x="4620032" y="2377440"/>
            <a:ext cx="2057400" cy="2039112"/>
          </a:xfrm>
          <a:prstGeom prst="rect">
            <a:avLst/>
          </a:prstGeom>
          <a:blipFill rotWithShape="1">
            <a:blip r:embed="rId7">
              <a:alphaModFix amt="73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hasCustomPrompt="1"/>
          </p:nvPr>
        </p:nvSpPr>
        <p:spPr>
          <a:xfrm>
            <a:off x="365622" y="1591732"/>
            <a:ext cx="4038600" cy="2641601"/>
          </a:xfrm>
        </p:spPr>
        <p:txBody>
          <a:bodyPr anchor="b">
            <a:normAutofit/>
          </a:bodyPr>
          <a:lstStyle>
            <a:lvl1pPr>
              <a:defRPr sz="2800">
                <a:solidFill>
                  <a:srgbClr val="FFFFFF"/>
                </a:solidFill>
              </a:defRPr>
            </a:lvl1pPr>
          </a:lstStyle>
          <a:p>
            <a:r>
              <a:rPr lang="en-US" dirty="0" smtClean="0"/>
              <a:t>Title</a:t>
            </a:r>
            <a:endParaRPr dirty="0"/>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666" y="5676900"/>
            <a:ext cx="1371600" cy="502920"/>
          </a:xfrm>
          <a:prstGeom prst="rect">
            <a:avLst/>
          </a:prstGeom>
        </p:spPr>
      </p:pic>
    </p:spTree>
    <p:extLst>
      <p:ext uri="{BB962C8B-B14F-4D97-AF65-F5344CB8AC3E}">
        <p14:creationId xmlns:p14="http://schemas.microsoft.com/office/powerpoint/2010/main" val="257357255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98474" y="134471"/>
            <a:ext cx="7556313" cy="995082"/>
          </a:xfrm>
        </p:spPr>
        <p:txBody>
          <a:bodyPr anchor="b" anchorCtr="0"/>
          <a:lstStyle>
            <a:lvl1pPr>
              <a:defRPr>
                <a:solidFill>
                  <a:srgbClr val="006F4B"/>
                </a:solidFill>
              </a:defRPr>
            </a:lvl1pPr>
          </a:lstStyle>
          <a:p>
            <a:r>
              <a:rPr lang="en-US" smtClean="0"/>
              <a:t>Click to edit Master title style</a:t>
            </a:r>
            <a:endParaRPr dirty="0"/>
          </a:p>
        </p:txBody>
      </p:sp>
      <p:sp>
        <p:nvSpPr>
          <p:cNvPr id="3" name="Content Placeholder 2"/>
          <p:cNvSpPr>
            <a:spLocks noGrp="1"/>
          </p:cNvSpPr>
          <p:nvPr>
            <p:ph idx="1"/>
          </p:nvPr>
        </p:nvSpPr>
        <p:spPr/>
        <p:txBody>
          <a:bodyPr/>
          <a:lstStyle>
            <a:lvl2pPr>
              <a:buClr>
                <a:schemeClr val="accent4"/>
              </a:buClr>
              <a:defRPr/>
            </a:lvl2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0459FF2-6399-43EA-973C-9F880BD83B54}"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201706" y="6423585"/>
            <a:ext cx="6122894" cy="365125"/>
          </a:xfrm>
        </p:spPr>
        <p:txBody>
          <a:bodyPr/>
          <a:lstStyle/>
          <a:p>
            <a:endParaRPr lang="en-US">
              <a:solidFill>
                <a:prstClr val="black">
                  <a:lumMod val="65000"/>
                  <a:lumOff val="35000"/>
                </a:prstClr>
              </a:solidFill>
            </a:endParaRPr>
          </a:p>
        </p:txBody>
      </p:sp>
      <p:sp>
        <p:nvSpPr>
          <p:cNvPr id="9" name="TextBox 8"/>
          <p:cNvSpPr txBox="1"/>
          <p:nvPr/>
        </p:nvSpPr>
        <p:spPr>
          <a:xfrm>
            <a:off x="223185" y="228600"/>
            <a:ext cx="260909" cy="1107996"/>
          </a:xfrm>
          <a:prstGeom prst="rect">
            <a:avLst/>
          </a:prstGeom>
          <a:noFill/>
        </p:spPr>
        <p:txBody>
          <a:bodyPr wrap="square" lIns="0" tIns="0" rIns="0" bIns="0" rtlCol="0">
            <a:spAutoFit/>
          </a:bodyPr>
          <a:lstStyle/>
          <a:p>
            <a:r>
              <a:rPr lang="en-US" sz="3600" b="1" dirty="0" smtClean="0">
                <a:solidFill>
                  <a:prstClr val="black">
                    <a:lumMod val="50000"/>
                    <a:lumOff val="50000"/>
                  </a:prstClr>
                </a:solidFill>
              </a:rPr>
              <a:t>+</a:t>
            </a:r>
            <a:endParaRPr lang="en-US" sz="3600" b="1" dirty="0">
              <a:solidFill>
                <a:prstClr val="black">
                  <a:lumMod val="50000"/>
                  <a:lumOff val="50000"/>
                </a:prstClr>
              </a:solidFill>
            </a:endParaRP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rgbClr val="493A1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
        <p:nvSpPr>
          <p:cNvPr id="12" name="TextBox 11"/>
          <p:cNvSpPr txBox="1"/>
          <p:nvPr/>
        </p:nvSpPr>
        <p:spPr>
          <a:xfrm>
            <a:off x="8178793" y="282574"/>
            <a:ext cx="673854" cy="369332"/>
          </a:xfrm>
          <a:prstGeom prst="rect">
            <a:avLst/>
          </a:prstGeom>
          <a:noFill/>
        </p:spPr>
        <p:txBody>
          <a:bodyPr wrap="square" rtlCol="0">
            <a:spAutoFit/>
          </a:bodyPr>
          <a:lstStyle/>
          <a:p>
            <a:pPr algn="ctr"/>
            <a:fld id="{C82C3CAB-5DAE-364E-A5B2-3FA4B22A277F}" type="slidenum">
              <a:rPr lang="en-US" smtClean="0">
                <a:solidFill>
                  <a:prstClr val="white"/>
                </a:solidFill>
                <a:latin typeface="Arial"/>
              </a:rPr>
              <a:pPr algn="ctr"/>
              <a:t>‹#›</a:t>
            </a:fld>
            <a:endParaRPr lang="en-US" dirty="0">
              <a:solidFill>
                <a:prstClr val="white"/>
              </a:solidFill>
              <a:latin typeface="Arial"/>
            </a:endParaRPr>
          </a:p>
        </p:txBody>
      </p:sp>
    </p:spTree>
    <p:extLst>
      <p:ext uri="{BB962C8B-B14F-4D97-AF65-F5344CB8AC3E}">
        <p14:creationId xmlns:p14="http://schemas.microsoft.com/office/powerpoint/2010/main" val="154669056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00600" y="5562599"/>
            <a:ext cx="4038600" cy="748553"/>
          </a:xfrm>
        </p:spPr>
        <p:txBody>
          <a:bodyPr>
            <a:normAutofit/>
          </a:bodyPr>
          <a:lstStyle>
            <a:lvl1pPr marL="0" indent="0" algn="l">
              <a:spcBef>
                <a:spcPts val="300"/>
              </a:spcBef>
              <a:buNone/>
              <a:defRPr sz="18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sz="1400">
                <a:latin typeface="+mj-lt"/>
              </a:defRPr>
            </a:lvl1pPr>
          </a:lstStyle>
          <a:p>
            <a:pPr>
              <a:buClr>
                <a:srgbClr val="BC5FBC"/>
              </a:buClr>
            </a:pPr>
            <a:fld id="{E0459FF2-6399-43EA-973C-9F880BD83B54}" type="datetimeFigureOut">
              <a:rPr lang="en-US" smtClean="0">
                <a:solidFill>
                  <a:prstClr val="black">
                    <a:lumMod val="65000"/>
                    <a:lumOff val="35000"/>
                  </a:prstClr>
                </a:solidFill>
              </a:rPr>
              <a:pPr>
                <a:buClr>
                  <a:srgbClr val="BC5FBC"/>
                </a:buCl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sz="1400">
                <a:latin typeface="+mj-lt"/>
              </a:defRPr>
            </a:lvl1pPr>
          </a:lstStyle>
          <a:p>
            <a:pPr>
              <a:buClr>
                <a:srgbClr val="BC5FBC"/>
              </a:buClr>
            </a:pPr>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6802438" y="228600"/>
            <a:ext cx="2057400" cy="203911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4624388" y="2377440"/>
            <a:ext cx="2057400" cy="2039112"/>
          </a:xfrm>
          <a:prstGeom prst="rect">
            <a:avLst/>
          </a:prstGeom>
          <a:solidFill>
            <a:srgbClr val="53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5" name="TextBox 14"/>
          <p:cNvSpPr txBox="1"/>
          <p:nvPr/>
        </p:nvSpPr>
        <p:spPr>
          <a:xfrm>
            <a:off x="424891" y="174812"/>
            <a:ext cx="413309" cy="1661994"/>
          </a:xfrm>
          <a:prstGeom prst="rect">
            <a:avLst/>
          </a:prstGeom>
          <a:noFill/>
        </p:spPr>
        <p:txBody>
          <a:bodyPr wrap="square" lIns="0" tIns="0" rIns="0" bIns="0" rtlCol="0">
            <a:spAutoFit/>
          </a:bodyPr>
          <a:lstStyle/>
          <a:p>
            <a:r>
              <a:rPr sz="5400" b="1" dirty="0">
                <a:solidFill>
                  <a:srgbClr val="1C5B2C"/>
                </a:solidFill>
              </a:rPr>
              <a:t>+</a:t>
            </a:r>
          </a:p>
        </p:txBody>
      </p:sp>
      <p:sp>
        <p:nvSpPr>
          <p:cNvPr id="16" name="Rectangle 15"/>
          <p:cNvSpPr/>
          <p:nvPr/>
        </p:nvSpPr>
        <p:spPr>
          <a:xfrm>
            <a:off x="282575" y="6633440"/>
            <a:ext cx="1310772" cy="12577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TNM_green_3line_L.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949450" y="5616213"/>
            <a:ext cx="3132138" cy="2349104"/>
          </a:xfrm>
          <a:prstGeom prst="rect">
            <a:avLst/>
          </a:prstGeom>
        </p:spPr>
      </p:pic>
      <p:pic>
        <p:nvPicPr>
          <p:cNvPr id="20" name="Picture 19" descr="white.png"/>
          <p:cNvPicPr>
            <a:picLocks noChangeAspect="1"/>
          </p:cNvPicPr>
          <p:nvPr/>
        </p:nvPicPr>
        <p:blipFill>
          <a:blip r:embed="rId4">
            <a:alphaModFix amt="50000"/>
          </a:blip>
          <a:stretch>
            <a:fillRect/>
          </a:stretch>
        </p:blipFill>
        <p:spPr>
          <a:xfrm>
            <a:off x="5463591" y="0"/>
            <a:ext cx="3680409" cy="3771284"/>
          </a:xfrm>
          <a:prstGeom prst="rect">
            <a:avLst/>
          </a:prstGeom>
        </p:spPr>
      </p:pic>
      <p:sp>
        <p:nvSpPr>
          <p:cNvPr id="21" name="Rectangle 20"/>
          <p:cNvSpPr/>
          <p:nvPr/>
        </p:nvSpPr>
        <p:spPr>
          <a:xfrm>
            <a:off x="4620032" y="228600"/>
            <a:ext cx="2057400" cy="2039112"/>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2" name="Rectangle 21"/>
          <p:cNvSpPr/>
          <p:nvPr/>
        </p:nvSpPr>
        <p:spPr>
          <a:xfrm>
            <a:off x="6798082" y="2377440"/>
            <a:ext cx="2057400" cy="2039112"/>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3" name="Rectangle 22"/>
          <p:cNvSpPr/>
          <p:nvPr/>
        </p:nvSpPr>
        <p:spPr>
          <a:xfrm>
            <a:off x="4620032" y="2377440"/>
            <a:ext cx="2057400" cy="2039112"/>
          </a:xfrm>
          <a:prstGeom prst="rect">
            <a:avLst/>
          </a:prstGeom>
          <a:blipFill rotWithShape="1">
            <a:blip r:embed="rId7">
              <a:alphaModFix amt="73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hasCustomPrompt="1"/>
          </p:nvPr>
        </p:nvSpPr>
        <p:spPr>
          <a:xfrm>
            <a:off x="365622" y="1591732"/>
            <a:ext cx="4038600" cy="2641601"/>
          </a:xfrm>
        </p:spPr>
        <p:txBody>
          <a:bodyPr anchor="b">
            <a:normAutofit/>
          </a:bodyPr>
          <a:lstStyle>
            <a:lvl1pPr>
              <a:defRPr sz="2800">
                <a:solidFill>
                  <a:srgbClr val="FFFFFF"/>
                </a:solidFill>
              </a:defRPr>
            </a:lvl1pPr>
          </a:lstStyle>
          <a:p>
            <a:r>
              <a:rPr lang="en-US" dirty="0" smtClean="0"/>
              <a:t>Title</a:t>
            </a:r>
            <a:endParaRPr dirty="0"/>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666" y="5676900"/>
            <a:ext cx="1371600" cy="502920"/>
          </a:xfrm>
          <a:prstGeom prst="rect">
            <a:avLst/>
          </a:prstGeom>
        </p:spPr>
      </p:pic>
    </p:spTree>
    <p:extLst>
      <p:ext uri="{BB962C8B-B14F-4D97-AF65-F5344CB8AC3E}">
        <p14:creationId xmlns:p14="http://schemas.microsoft.com/office/powerpoint/2010/main" val="388283068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98474" y="134471"/>
            <a:ext cx="7556313" cy="995082"/>
          </a:xfrm>
        </p:spPr>
        <p:txBody>
          <a:bodyPr anchor="b" anchorCtr="0"/>
          <a:lstStyle>
            <a:lvl1pPr>
              <a:defRPr>
                <a:solidFill>
                  <a:srgbClr val="006F4B"/>
                </a:solidFill>
              </a:defRPr>
            </a:lvl1pPr>
          </a:lstStyle>
          <a:p>
            <a:r>
              <a:rPr lang="en-US" smtClean="0"/>
              <a:t>Click to edit Master title style</a:t>
            </a:r>
            <a:endParaRPr dirty="0"/>
          </a:p>
        </p:txBody>
      </p:sp>
      <p:sp>
        <p:nvSpPr>
          <p:cNvPr id="3" name="Content Placeholder 2"/>
          <p:cNvSpPr>
            <a:spLocks noGrp="1"/>
          </p:cNvSpPr>
          <p:nvPr>
            <p:ph idx="1"/>
          </p:nvPr>
        </p:nvSpPr>
        <p:spPr/>
        <p:txBody>
          <a:bodyPr/>
          <a:lstStyle>
            <a:lvl2pPr>
              <a:buClr>
                <a:schemeClr val="accent4"/>
              </a:buClr>
              <a:defRPr/>
            </a:lvl2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buClr>
                <a:srgbClr val="BC5FBC"/>
              </a:buClr>
            </a:pPr>
            <a:fld id="{E0459FF2-6399-43EA-973C-9F880BD83B54}" type="datetimeFigureOut">
              <a:rPr lang="en-US" smtClean="0">
                <a:solidFill>
                  <a:prstClr val="black">
                    <a:lumMod val="65000"/>
                    <a:lumOff val="35000"/>
                  </a:prstClr>
                </a:solidFill>
              </a:rPr>
              <a:pPr>
                <a:buClr>
                  <a:srgbClr val="BC5FBC"/>
                </a:buCl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201706" y="6423585"/>
            <a:ext cx="6122894" cy="365125"/>
          </a:xfrm>
        </p:spPr>
        <p:txBody>
          <a:bodyPr/>
          <a:lstStyle/>
          <a:p>
            <a:pPr>
              <a:buClr>
                <a:srgbClr val="BC5FBC"/>
              </a:buClr>
            </a:pPr>
            <a:endParaRPr lang="en-US">
              <a:solidFill>
                <a:prstClr val="black">
                  <a:lumMod val="65000"/>
                  <a:lumOff val="35000"/>
                </a:prstClr>
              </a:solidFill>
            </a:endParaRPr>
          </a:p>
        </p:txBody>
      </p:sp>
      <p:sp>
        <p:nvSpPr>
          <p:cNvPr id="9" name="TextBox 8"/>
          <p:cNvSpPr txBox="1"/>
          <p:nvPr/>
        </p:nvSpPr>
        <p:spPr>
          <a:xfrm>
            <a:off x="223185" y="228600"/>
            <a:ext cx="260909" cy="1107996"/>
          </a:xfrm>
          <a:prstGeom prst="rect">
            <a:avLst/>
          </a:prstGeom>
          <a:noFill/>
        </p:spPr>
        <p:txBody>
          <a:bodyPr wrap="square" lIns="0" tIns="0" rIns="0" bIns="0" rtlCol="0">
            <a:spAutoFit/>
          </a:bodyPr>
          <a:lstStyle/>
          <a:p>
            <a:r>
              <a:rPr lang="en-US" sz="3600" b="1" dirty="0" smtClean="0">
                <a:solidFill>
                  <a:prstClr val="black">
                    <a:lumMod val="50000"/>
                    <a:lumOff val="50000"/>
                  </a:prstClr>
                </a:solidFill>
              </a:rPr>
              <a:t>+</a:t>
            </a:r>
            <a:endParaRPr lang="en-US" sz="3600" b="1" dirty="0">
              <a:solidFill>
                <a:prstClr val="black">
                  <a:lumMod val="50000"/>
                  <a:lumOff val="50000"/>
                </a:prstClr>
              </a:solidFill>
            </a:endParaRP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rgbClr val="493A1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
        <p:nvSpPr>
          <p:cNvPr id="12" name="TextBox 11"/>
          <p:cNvSpPr txBox="1"/>
          <p:nvPr/>
        </p:nvSpPr>
        <p:spPr>
          <a:xfrm>
            <a:off x="8178793" y="282574"/>
            <a:ext cx="673854" cy="369332"/>
          </a:xfrm>
          <a:prstGeom prst="rect">
            <a:avLst/>
          </a:prstGeom>
          <a:noFill/>
        </p:spPr>
        <p:txBody>
          <a:bodyPr wrap="square" rtlCol="0">
            <a:spAutoFit/>
          </a:bodyPr>
          <a:lstStyle/>
          <a:p>
            <a:pPr algn="ctr"/>
            <a:fld id="{C82C3CAB-5DAE-364E-A5B2-3FA4B22A277F}" type="slidenum">
              <a:rPr lang="en-US" smtClean="0">
                <a:solidFill>
                  <a:prstClr val="white"/>
                </a:solidFill>
                <a:latin typeface="Arial"/>
              </a:rPr>
              <a:pPr algn="ctr"/>
              <a:t>‹#›</a:t>
            </a:fld>
            <a:endParaRPr lang="en-US" dirty="0">
              <a:solidFill>
                <a:prstClr val="white"/>
              </a:solidFill>
              <a:latin typeface="Arial"/>
            </a:endParaRPr>
          </a:p>
        </p:txBody>
      </p:sp>
    </p:spTree>
    <p:extLst>
      <p:ext uri="{BB962C8B-B14F-4D97-AF65-F5344CB8AC3E}">
        <p14:creationId xmlns:p14="http://schemas.microsoft.com/office/powerpoint/2010/main" val="110406275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00600" y="5562599"/>
            <a:ext cx="4038600" cy="748553"/>
          </a:xfrm>
        </p:spPr>
        <p:txBody>
          <a:bodyPr>
            <a:normAutofit/>
          </a:bodyPr>
          <a:lstStyle>
            <a:lvl1pPr marL="0" indent="0" algn="l">
              <a:spcBef>
                <a:spcPts val="300"/>
              </a:spcBef>
              <a:buNone/>
              <a:defRPr sz="18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sz="1400">
                <a:latin typeface="+mj-lt"/>
              </a:defRPr>
            </a:lvl1pPr>
          </a:lstStyle>
          <a:p>
            <a:pPr>
              <a:buClr>
                <a:srgbClr val="BC5FBC"/>
              </a:buClr>
            </a:pPr>
            <a:r>
              <a:rPr lang="en-US" dirty="0" smtClean="0">
                <a:solidFill>
                  <a:prstClr val="black">
                    <a:lumMod val="65000"/>
                    <a:lumOff val="35000"/>
                  </a:prstClr>
                </a:solidFill>
              </a:rPr>
              <a:t>Date</a:t>
            </a:r>
            <a:endParaRPr lang="en-US" dirty="0">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sz="1400">
                <a:latin typeface="+mj-lt"/>
              </a:defRPr>
            </a:lvl1pPr>
          </a:lstStyle>
          <a:p>
            <a:pPr>
              <a:buClr>
                <a:srgbClr val="BC5FBC"/>
              </a:buClr>
            </a:pPr>
            <a:endParaRPr lang="en-US" dirty="0">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8" name="Rectangle 7"/>
          <p:cNvSpPr/>
          <p:nvPr/>
        </p:nvSpPr>
        <p:spPr>
          <a:xfrm>
            <a:off x="6802438" y="228600"/>
            <a:ext cx="2057400" cy="203911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10" name="Rectangle 9"/>
          <p:cNvSpPr/>
          <p:nvPr/>
        </p:nvSpPr>
        <p:spPr>
          <a:xfrm>
            <a:off x="4624388" y="2377440"/>
            <a:ext cx="2057400" cy="2039112"/>
          </a:xfrm>
          <a:prstGeom prst="rect">
            <a:avLst/>
          </a:prstGeom>
          <a:solidFill>
            <a:srgbClr val="53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5" name="TextBox 14"/>
          <p:cNvSpPr txBox="1"/>
          <p:nvPr/>
        </p:nvSpPr>
        <p:spPr>
          <a:xfrm>
            <a:off x="424891" y="174812"/>
            <a:ext cx="413309" cy="1661994"/>
          </a:xfrm>
          <a:prstGeom prst="rect">
            <a:avLst/>
          </a:prstGeom>
          <a:noFill/>
        </p:spPr>
        <p:txBody>
          <a:bodyPr wrap="square" lIns="0" tIns="0" rIns="0" bIns="0" rtlCol="0">
            <a:spAutoFit/>
          </a:bodyPr>
          <a:lstStyle/>
          <a:p>
            <a:pPr defTabSz="457200"/>
            <a:r>
              <a:rPr sz="5400" b="1" dirty="0">
                <a:solidFill>
                  <a:srgbClr val="1C5B2C"/>
                </a:solidFill>
              </a:rPr>
              <a:t>+</a:t>
            </a:r>
          </a:p>
        </p:txBody>
      </p:sp>
      <p:sp>
        <p:nvSpPr>
          <p:cNvPr id="16" name="Rectangle 15"/>
          <p:cNvSpPr/>
          <p:nvPr userDrawn="1"/>
        </p:nvSpPr>
        <p:spPr>
          <a:xfrm>
            <a:off x="282575" y="6633440"/>
            <a:ext cx="1310772" cy="12577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4" name="Picture 13" descr="TNM_green_3line_L.pd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949450" y="5616213"/>
            <a:ext cx="3132138" cy="2349104"/>
          </a:xfrm>
          <a:prstGeom prst="rect">
            <a:avLst/>
          </a:prstGeom>
        </p:spPr>
      </p:pic>
      <p:pic>
        <p:nvPicPr>
          <p:cNvPr id="20" name="Picture 19" descr="white.png"/>
          <p:cNvPicPr>
            <a:picLocks noChangeAspect="1"/>
          </p:cNvPicPr>
          <p:nvPr userDrawn="1"/>
        </p:nvPicPr>
        <p:blipFill>
          <a:blip r:embed="rId4">
            <a:alphaModFix amt="50000"/>
          </a:blip>
          <a:stretch>
            <a:fillRect/>
          </a:stretch>
        </p:blipFill>
        <p:spPr>
          <a:xfrm>
            <a:off x="5463591" y="0"/>
            <a:ext cx="3680409" cy="3771284"/>
          </a:xfrm>
          <a:prstGeom prst="rect">
            <a:avLst/>
          </a:prstGeom>
        </p:spPr>
      </p:pic>
      <p:sp>
        <p:nvSpPr>
          <p:cNvPr id="21" name="Rectangle 20"/>
          <p:cNvSpPr/>
          <p:nvPr userDrawn="1"/>
        </p:nvSpPr>
        <p:spPr>
          <a:xfrm>
            <a:off x="4620032" y="228600"/>
            <a:ext cx="2057400" cy="2039112"/>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dirty="0">
              <a:solidFill>
                <a:prstClr val="white"/>
              </a:solidFill>
            </a:endParaRPr>
          </a:p>
        </p:txBody>
      </p:sp>
      <p:sp>
        <p:nvSpPr>
          <p:cNvPr id="22" name="Rectangle 21"/>
          <p:cNvSpPr/>
          <p:nvPr userDrawn="1"/>
        </p:nvSpPr>
        <p:spPr>
          <a:xfrm>
            <a:off x="6798082" y="2377440"/>
            <a:ext cx="2057400" cy="2039112"/>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23" name="Rectangle 22"/>
          <p:cNvSpPr/>
          <p:nvPr userDrawn="1"/>
        </p:nvSpPr>
        <p:spPr>
          <a:xfrm>
            <a:off x="4620032" y="2377440"/>
            <a:ext cx="2057400" cy="2039112"/>
          </a:xfrm>
          <a:prstGeom prst="rect">
            <a:avLst/>
          </a:prstGeom>
          <a:blipFill rotWithShape="1">
            <a:blip r:embed="rId7">
              <a:alphaModFix amt="73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hasCustomPrompt="1"/>
          </p:nvPr>
        </p:nvSpPr>
        <p:spPr>
          <a:xfrm>
            <a:off x="365622" y="1591732"/>
            <a:ext cx="4038600" cy="2641601"/>
          </a:xfrm>
        </p:spPr>
        <p:txBody>
          <a:bodyPr anchor="b">
            <a:normAutofit/>
          </a:bodyPr>
          <a:lstStyle>
            <a:lvl1pPr>
              <a:defRPr sz="2800">
                <a:solidFill>
                  <a:srgbClr val="FFFFFF"/>
                </a:solidFill>
              </a:defRPr>
            </a:lvl1pPr>
          </a:lstStyle>
          <a:p>
            <a:r>
              <a:rPr lang="en-US" dirty="0" smtClean="0"/>
              <a:t>Title</a:t>
            </a:r>
            <a:endParaRPr dirty="0"/>
          </a:p>
        </p:txBody>
      </p:sp>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2666" y="5676900"/>
            <a:ext cx="1371600" cy="502920"/>
          </a:xfrm>
          <a:prstGeom prst="rect">
            <a:avLst/>
          </a:prstGeom>
        </p:spPr>
      </p:pic>
    </p:spTree>
    <p:extLst>
      <p:ext uri="{BB962C8B-B14F-4D97-AF65-F5344CB8AC3E}">
        <p14:creationId xmlns:p14="http://schemas.microsoft.com/office/powerpoint/2010/main" val="13458397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2" name="Title 1"/>
          <p:cNvSpPr>
            <a:spLocks noGrp="1"/>
          </p:cNvSpPr>
          <p:nvPr>
            <p:ph type="title"/>
          </p:nvPr>
        </p:nvSpPr>
        <p:spPr>
          <a:xfrm>
            <a:off x="498474" y="134471"/>
            <a:ext cx="7556313" cy="995082"/>
          </a:xfrm>
        </p:spPr>
        <p:txBody>
          <a:bodyPr anchor="b" anchorCtr="0"/>
          <a:lstStyle>
            <a:lvl1pPr>
              <a:defRPr>
                <a:solidFill>
                  <a:srgbClr val="006F4B"/>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2pPr>
              <a:buClr>
                <a:schemeClr val="accent4"/>
              </a:buClr>
              <a:defRPr/>
            </a:lvl2pPr>
            <a:lvl4pPr>
              <a:buClr>
                <a:schemeClr val="accent4"/>
              </a:buCl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pPr>
              <a:buClr>
                <a:srgbClr val="BC5FBC"/>
              </a:buClr>
            </a:pPr>
            <a:fld id="{ACEBAD2D-B1C4-5F46-BB8A-BD48D9B4B769}" type="datetimeFigureOut">
              <a:rPr lang="en-US" smtClean="0">
                <a:solidFill>
                  <a:prstClr val="black">
                    <a:lumMod val="65000"/>
                    <a:lumOff val="35000"/>
                  </a:prstClr>
                </a:solidFill>
              </a:rPr>
              <a:pPr>
                <a:buClr>
                  <a:srgbClr val="BC5FBC"/>
                </a:buCl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201706" y="6423585"/>
            <a:ext cx="6122894" cy="365125"/>
          </a:xfrm>
        </p:spPr>
        <p:txBody>
          <a:bodyPr/>
          <a:lstStyle/>
          <a:p>
            <a:pPr>
              <a:buClr>
                <a:srgbClr val="BC5FBC"/>
              </a:buClr>
            </a:pPr>
            <a:endParaRPr lang="en-US" dirty="0">
              <a:solidFill>
                <a:prstClr val="black">
                  <a:lumMod val="65000"/>
                  <a:lumOff val="35000"/>
                </a:prstClr>
              </a:solidFill>
            </a:endParaRPr>
          </a:p>
        </p:txBody>
      </p:sp>
      <p:sp>
        <p:nvSpPr>
          <p:cNvPr id="9" name="TextBox 8"/>
          <p:cNvSpPr txBox="1"/>
          <p:nvPr/>
        </p:nvSpPr>
        <p:spPr>
          <a:xfrm>
            <a:off x="223185" y="228600"/>
            <a:ext cx="260909" cy="1107996"/>
          </a:xfrm>
          <a:prstGeom prst="rect">
            <a:avLst/>
          </a:prstGeom>
          <a:noFill/>
        </p:spPr>
        <p:txBody>
          <a:bodyPr wrap="square" lIns="0" tIns="0" rIns="0" bIns="0" rtlCol="0">
            <a:spAutoFit/>
          </a:bodyPr>
          <a:lstStyle/>
          <a:p>
            <a:pPr defTabSz="457200"/>
            <a:r>
              <a:rPr lang="en-US" sz="3600" b="1" dirty="0" smtClean="0">
                <a:solidFill>
                  <a:prstClr val="black">
                    <a:lumMod val="50000"/>
                    <a:lumOff val="50000"/>
                  </a:prstClr>
                </a:solidFill>
              </a:rPr>
              <a:t>+</a:t>
            </a:r>
            <a:endParaRPr lang="en-US" sz="3600" b="1" dirty="0">
              <a:solidFill>
                <a:prstClr val="black">
                  <a:lumMod val="50000"/>
                  <a:lumOff val="50000"/>
                </a:prstClr>
              </a:solidFill>
            </a:endParaRP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rgbClr val="493A1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t>Click to edit Master text styles</a:t>
            </a:r>
          </a:p>
        </p:txBody>
      </p:sp>
      <p:sp>
        <p:nvSpPr>
          <p:cNvPr id="12" name="TextBox 11"/>
          <p:cNvSpPr txBox="1"/>
          <p:nvPr userDrawn="1"/>
        </p:nvSpPr>
        <p:spPr>
          <a:xfrm>
            <a:off x="8178793" y="282574"/>
            <a:ext cx="673854" cy="369332"/>
          </a:xfrm>
          <a:prstGeom prst="rect">
            <a:avLst/>
          </a:prstGeom>
          <a:noFill/>
        </p:spPr>
        <p:txBody>
          <a:bodyPr wrap="square" rtlCol="0">
            <a:spAutoFit/>
          </a:bodyPr>
          <a:lstStyle/>
          <a:p>
            <a:pPr algn="ctr" defTabSz="457200"/>
            <a:fld id="{C82C3CAB-5DAE-364E-A5B2-3FA4B22A277F}" type="slidenum">
              <a:rPr lang="en-US" smtClean="0">
                <a:solidFill>
                  <a:prstClr val="white"/>
                </a:solidFill>
                <a:latin typeface="Arial"/>
              </a:rPr>
              <a:pPr algn="ctr" defTabSz="457200"/>
              <a:t>‹#›</a:t>
            </a:fld>
            <a:endParaRPr lang="en-US" dirty="0">
              <a:solidFill>
                <a:prstClr val="white"/>
              </a:solidFill>
              <a:latin typeface="Arial"/>
            </a:endParaRPr>
          </a:p>
        </p:txBody>
      </p:sp>
    </p:spTree>
    <p:extLst>
      <p:ext uri="{BB962C8B-B14F-4D97-AF65-F5344CB8AC3E}">
        <p14:creationId xmlns:p14="http://schemas.microsoft.com/office/powerpoint/2010/main" val="2100515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00600" y="5562599"/>
            <a:ext cx="4038600" cy="748553"/>
          </a:xfrm>
        </p:spPr>
        <p:txBody>
          <a:bodyPr>
            <a:normAutofit/>
          </a:bodyPr>
          <a:lstStyle>
            <a:lvl1pPr marL="0" indent="0" algn="l">
              <a:spcBef>
                <a:spcPts val="300"/>
              </a:spcBef>
              <a:buNone/>
              <a:defRPr sz="18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sz="1400">
                <a:latin typeface="+mj-lt"/>
              </a:defRPr>
            </a:lvl1pPr>
          </a:lstStyle>
          <a:p>
            <a:pPr>
              <a:buClr>
                <a:srgbClr val="BC5FBC"/>
              </a:buClr>
            </a:pPr>
            <a:fld id="{E0459FF2-6399-43EA-973C-9F880BD83B54}" type="datetimeFigureOut">
              <a:rPr lang="en-US" smtClean="0">
                <a:solidFill>
                  <a:prstClr val="black">
                    <a:lumMod val="65000"/>
                    <a:lumOff val="35000"/>
                  </a:prstClr>
                </a:solidFill>
              </a:rPr>
              <a:pPr>
                <a:buClr>
                  <a:srgbClr val="BC5FBC"/>
                </a:buCl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sz="1400">
                <a:latin typeface="+mj-lt"/>
              </a:defRPr>
            </a:lvl1pPr>
          </a:lstStyle>
          <a:p>
            <a:pPr>
              <a:buClr>
                <a:srgbClr val="BC5FBC"/>
              </a:buClr>
            </a:pPr>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6802438" y="228600"/>
            <a:ext cx="2057400" cy="203911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4624388" y="2377440"/>
            <a:ext cx="2057400" cy="2039112"/>
          </a:xfrm>
          <a:prstGeom prst="rect">
            <a:avLst/>
          </a:prstGeom>
          <a:solidFill>
            <a:srgbClr val="53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5" name="TextBox 14"/>
          <p:cNvSpPr txBox="1"/>
          <p:nvPr/>
        </p:nvSpPr>
        <p:spPr>
          <a:xfrm>
            <a:off x="424891" y="174812"/>
            <a:ext cx="413309" cy="1661994"/>
          </a:xfrm>
          <a:prstGeom prst="rect">
            <a:avLst/>
          </a:prstGeom>
          <a:noFill/>
        </p:spPr>
        <p:txBody>
          <a:bodyPr wrap="square" lIns="0" tIns="0" rIns="0" bIns="0" rtlCol="0">
            <a:spAutoFit/>
          </a:bodyPr>
          <a:lstStyle/>
          <a:p>
            <a:r>
              <a:rPr sz="5400" b="1" dirty="0">
                <a:solidFill>
                  <a:srgbClr val="1C5B2C"/>
                </a:solidFill>
              </a:rPr>
              <a:t>+</a:t>
            </a:r>
          </a:p>
        </p:txBody>
      </p:sp>
      <p:sp>
        <p:nvSpPr>
          <p:cNvPr id="16" name="Rectangle 15"/>
          <p:cNvSpPr/>
          <p:nvPr/>
        </p:nvSpPr>
        <p:spPr>
          <a:xfrm>
            <a:off x="282575" y="6633440"/>
            <a:ext cx="1310772" cy="12577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TNM_green_3line_L.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949450" y="5616213"/>
            <a:ext cx="3132138" cy="2349104"/>
          </a:xfrm>
          <a:prstGeom prst="rect">
            <a:avLst/>
          </a:prstGeom>
        </p:spPr>
      </p:pic>
      <p:pic>
        <p:nvPicPr>
          <p:cNvPr id="20" name="Picture 19" descr="white.png"/>
          <p:cNvPicPr>
            <a:picLocks noChangeAspect="1"/>
          </p:cNvPicPr>
          <p:nvPr/>
        </p:nvPicPr>
        <p:blipFill>
          <a:blip r:embed="rId4">
            <a:alphaModFix amt="50000"/>
          </a:blip>
          <a:stretch>
            <a:fillRect/>
          </a:stretch>
        </p:blipFill>
        <p:spPr>
          <a:xfrm>
            <a:off x="5463591" y="0"/>
            <a:ext cx="3680409" cy="3771284"/>
          </a:xfrm>
          <a:prstGeom prst="rect">
            <a:avLst/>
          </a:prstGeom>
        </p:spPr>
      </p:pic>
      <p:sp>
        <p:nvSpPr>
          <p:cNvPr id="21" name="Rectangle 20"/>
          <p:cNvSpPr/>
          <p:nvPr/>
        </p:nvSpPr>
        <p:spPr>
          <a:xfrm>
            <a:off x="4620032" y="228600"/>
            <a:ext cx="2057400" cy="2039112"/>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2" name="Rectangle 21"/>
          <p:cNvSpPr/>
          <p:nvPr/>
        </p:nvSpPr>
        <p:spPr>
          <a:xfrm>
            <a:off x="6798082" y="2377440"/>
            <a:ext cx="2057400" cy="2039112"/>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3" name="Rectangle 22"/>
          <p:cNvSpPr/>
          <p:nvPr/>
        </p:nvSpPr>
        <p:spPr>
          <a:xfrm>
            <a:off x="4620032" y="2377440"/>
            <a:ext cx="2057400" cy="2039112"/>
          </a:xfrm>
          <a:prstGeom prst="rect">
            <a:avLst/>
          </a:prstGeom>
          <a:blipFill rotWithShape="1">
            <a:blip r:embed="rId7">
              <a:alphaModFix amt="73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hasCustomPrompt="1"/>
          </p:nvPr>
        </p:nvSpPr>
        <p:spPr>
          <a:xfrm>
            <a:off x="365622" y="1591732"/>
            <a:ext cx="4038600" cy="2641601"/>
          </a:xfrm>
        </p:spPr>
        <p:txBody>
          <a:bodyPr anchor="b">
            <a:normAutofit/>
          </a:bodyPr>
          <a:lstStyle>
            <a:lvl1pPr>
              <a:defRPr sz="2800">
                <a:solidFill>
                  <a:srgbClr val="FFFFFF"/>
                </a:solidFill>
              </a:defRPr>
            </a:lvl1pPr>
          </a:lstStyle>
          <a:p>
            <a:r>
              <a:rPr lang="en-US" dirty="0" smtClean="0"/>
              <a:t>Title</a:t>
            </a:r>
            <a:endParaRPr dirty="0"/>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666" y="5676900"/>
            <a:ext cx="1371600" cy="502920"/>
          </a:xfrm>
          <a:prstGeom prst="rect">
            <a:avLst/>
          </a:prstGeom>
        </p:spPr>
      </p:pic>
    </p:spTree>
    <p:extLst>
      <p:ext uri="{BB962C8B-B14F-4D97-AF65-F5344CB8AC3E}">
        <p14:creationId xmlns:p14="http://schemas.microsoft.com/office/powerpoint/2010/main" val="29362915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459FF2-6399-43EA-973C-9F880BD83B54}" type="datetimeFigureOut">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FEBE02-1F73-4C56-9AB1-AE99BB573EFA}" type="slidenum">
              <a:rPr lang="en-US" smtClean="0"/>
              <a:t>‹#›</a:t>
            </a:fld>
            <a:endParaRPr lang="en-US"/>
          </a:p>
        </p:txBody>
      </p:sp>
    </p:spTree>
    <p:extLst>
      <p:ext uri="{BB962C8B-B14F-4D97-AF65-F5344CB8AC3E}">
        <p14:creationId xmlns:p14="http://schemas.microsoft.com/office/powerpoint/2010/main" val="3888706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98474" y="134471"/>
            <a:ext cx="7556313" cy="995082"/>
          </a:xfrm>
        </p:spPr>
        <p:txBody>
          <a:bodyPr anchor="b" anchorCtr="0"/>
          <a:lstStyle>
            <a:lvl1pPr>
              <a:defRPr>
                <a:solidFill>
                  <a:srgbClr val="006F4B"/>
                </a:solidFill>
              </a:defRPr>
            </a:lvl1pPr>
          </a:lstStyle>
          <a:p>
            <a:r>
              <a:rPr lang="en-US" smtClean="0"/>
              <a:t>Click to edit Master title style</a:t>
            </a:r>
            <a:endParaRPr dirty="0"/>
          </a:p>
        </p:txBody>
      </p:sp>
      <p:sp>
        <p:nvSpPr>
          <p:cNvPr id="3" name="Content Placeholder 2"/>
          <p:cNvSpPr>
            <a:spLocks noGrp="1"/>
          </p:cNvSpPr>
          <p:nvPr>
            <p:ph idx="1"/>
          </p:nvPr>
        </p:nvSpPr>
        <p:spPr/>
        <p:txBody>
          <a:bodyPr/>
          <a:lstStyle>
            <a:lvl2pPr>
              <a:buClr>
                <a:schemeClr val="accent4"/>
              </a:buClr>
              <a:defRPr/>
            </a:lvl2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buClr>
                <a:srgbClr val="BC5FBC"/>
              </a:buClr>
            </a:pPr>
            <a:fld id="{E0459FF2-6399-43EA-973C-9F880BD83B54}" type="datetimeFigureOut">
              <a:rPr lang="en-US" smtClean="0">
                <a:solidFill>
                  <a:prstClr val="black">
                    <a:lumMod val="65000"/>
                    <a:lumOff val="35000"/>
                  </a:prstClr>
                </a:solidFill>
              </a:rPr>
              <a:pPr>
                <a:buClr>
                  <a:srgbClr val="BC5FBC"/>
                </a:buCl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201706" y="6423585"/>
            <a:ext cx="6122894" cy="365125"/>
          </a:xfrm>
        </p:spPr>
        <p:txBody>
          <a:bodyPr/>
          <a:lstStyle/>
          <a:p>
            <a:pPr>
              <a:buClr>
                <a:srgbClr val="BC5FBC"/>
              </a:buClr>
            </a:pPr>
            <a:endParaRPr lang="en-US">
              <a:solidFill>
                <a:prstClr val="black">
                  <a:lumMod val="65000"/>
                  <a:lumOff val="35000"/>
                </a:prstClr>
              </a:solidFill>
            </a:endParaRPr>
          </a:p>
        </p:txBody>
      </p:sp>
      <p:sp>
        <p:nvSpPr>
          <p:cNvPr id="9" name="TextBox 8"/>
          <p:cNvSpPr txBox="1"/>
          <p:nvPr/>
        </p:nvSpPr>
        <p:spPr>
          <a:xfrm>
            <a:off x="223185" y="228600"/>
            <a:ext cx="260909" cy="1107996"/>
          </a:xfrm>
          <a:prstGeom prst="rect">
            <a:avLst/>
          </a:prstGeom>
          <a:noFill/>
        </p:spPr>
        <p:txBody>
          <a:bodyPr wrap="square" lIns="0" tIns="0" rIns="0" bIns="0" rtlCol="0">
            <a:spAutoFit/>
          </a:bodyPr>
          <a:lstStyle/>
          <a:p>
            <a:r>
              <a:rPr lang="en-US" sz="3600" b="1" dirty="0" smtClean="0">
                <a:solidFill>
                  <a:prstClr val="black">
                    <a:lumMod val="50000"/>
                    <a:lumOff val="50000"/>
                  </a:prstClr>
                </a:solidFill>
              </a:rPr>
              <a:t>+</a:t>
            </a:r>
            <a:endParaRPr lang="en-US" sz="3600" b="1" dirty="0">
              <a:solidFill>
                <a:prstClr val="black">
                  <a:lumMod val="50000"/>
                  <a:lumOff val="50000"/>
                </a:prstClr>
              </a:solidFill>
            </a:endParaRP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rgbClr val="493A1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
        <p:nvSpPr>
          <p:cNvPr id="12" name="TextBox 11"/>
          <p:cNvSpPr txBox="1"/>
          <p:nvPr/>
        </p:nvSpPr>
        <p:spPr>
          <a:xfrm>
            <a:off x="8178793" y="282574"/>
            <a:ext cx="673854" cy="369332"/>
          </a:xfrm>
          <a:prstGeom prst="rect">
            <a:avLst/>
          </a:prstGeom>
          <a:noFill/>
        </p:spPr>
        <p:txBody>
          <a:bodyPr wrap="square" rtlCol="0">
            <a:spAutoFit/>
          </a:bodyPr>
          <a:lstStyle/>
          <a:p>
            <a:pPr algn="ctr"/>
            <a:fld id="{C82C3CAB-5DAE-364E-A5B2-3FA4B22A277F}" type="slidenum">
              <a:rPr lang="en-US" smtClean="0">
                <a:solidFill>
                  <a:prstClr val="white"/>
                </a:solidFill>
                <a:latin typeface="Arial"/>
              </a:rPr>
              <a:pPr algn="ctr"/>
              <a:t>‹#›</a:t>
            </a:fld>
            <a:endParaRPr lang="en-US" dirty="0">
              <a:solidFill>
                <a:prstClr val="white"/>
              </a:solidFill>
              <a:latin typeface="Arial"/>
            </a:endParaRPr>
          </a:p>
        </p:txBody>
      </p:sp>
    </p:spTree>
    <p:extLst>
      <p:ext uri="{BB962C8B-B14F-4D97-AF65-F5344CB8AC3E}">
        <p14:creationId xmlns:p14="http://schemas.microsoft.com/office/powerpoint/2010/main" val="208471827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00600" y="5562599"/>
            <a:ext cx="4038600" cy="748553"/>
          </a:xfrm>
        </p:spPr>
        <p:txBody>
          <a:bodyPr>
            <a:normAutofit/>
          </a:bodyPr>
          <a:lstStyle>
            <a:lvl1pPr marL="0" indent="0" algn="l">
              <a:spcBef>
                <a:spcPts val="300"/>
              </a:spcBef>
              <a:buNone/>
              <a:defRPr sz="18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sz="1400">
                <a:latin typeface="+mj-lt"/>
              </a:defRPr>
            </a:lvl1pPr>
          </a:lstStyle>
          <a:p>
            <a:fld id="{E0459FF2-6399-43EA-973C-9F880BD83B54}"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sz="1400">
                <a:latin typeface="+mj-lt"/>
              </a:defRPr>
            </a:lvl1pPr>
          </a:lstStyle>
          <a:p>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6802438" y="228600"/>
            <a:ext cx="2057400" cy="203911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4624388" y="2377440"/>
            <a:ext cx="2057400" cy="2039112"/>
          </a:xfrm>
          <a:prstGeom prst="rect">
            <a:avLst/>
          </a:prstGeom>
          <a:solidFill>
            <a:srgbClr val="53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5" name="TextBox 14"/>
          <p:cNvSpPr txBox="1"/>
          <p:nvPr/>
        </p:nvSpPr>
        <p:spPr>
          <a:xfrm>
            <a:off x="424891" y="174812"/>
            <a:ext cx="413309" cy="1661994"/>
          </a:xfrm>
          <a:prstGeom prst="rect">
            <a:avLst/>
          </a:prstGeom>
          <a:noFill/>
        </p:spPr>
        <p:txBody>
          <a:bodyPr wrap="square" lIns="0" tIns="0" rIns="0" bIns="0" rtlCol="0">
            <a:spAutoFit/>
          </a:bodyPr>
          <a:lstStyle/>
          <a:p>
            <a:r>
              <a:rPr sz="5400" b="1" dirty="0">
                <a:solidFill>
                  <a:srgbClr val="1C5B2C"/>
                </a:solidFill>
              </a:rPr>
              <a:t>+</a:t>
            </a:r>
          </a:p>
        </p:txBody>
      </p:sp>
      <p:sp>
        <p:nvSpPr>
          <p:cNvPr id="16" name="Rectangle 15"/>
          <p:cNvSpPr/>
          <p:nvPr/>
        </p:nvSpPr>
        <p:spPr>
          <a:xfrm>
            <a:off x="282575" y="6633440"/>
            <a:ext cx="1310772" cy="12577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TNM_green_3line_L.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949450" y="5616213"/>
            <a:ext cx="3132138" cy="2349104"/>
          </a:xfrm>
          <a:prstGeom prst="rect">
            <a:avLst/>
          </a:prstGeom>
        </p:spPr>
      </p:pic>
      <p:pic>
        <p:nvPicPr>
          <p:cNvPr id="20" name="Picture 19" descr="white.png"/>
          <p:cNvPicPr>
            <a:picLocks noChangeAspect="1"/>
          </p:cNvPicPr>
          <p:nvPr/>
        </p:nvPicPr>
        <p:blipFill>
          <a:blip r:embed="rId4">
            <a:alphaModFix amt="50000"/>
          </a:blip>
          <a:stretch>
            <a:fillRect/>
          </a:stretch>
        </p:blipFill>
        <p:spPr>
          <a:xfrm>
            <a:off x="5463591" y="0"/>
            <a:ext cx="3680409" cy="3771284"/>
          </a:xfrm>
          <a:prstGeom prst="rect">
            <a:avLst/>
          </a:prstGeom>
        </p:spPr>
      </p:pic>
      <p:sp>
        <p:nvSpPr>
          <p:cNvPr id="21" name="Rectangle 20"/>
          <p:cNvSpPr/>
          <p:nvPr/>
        </p:nvSpPr>
        <p:spPr>
          <a:xfrm>
            <a:off x="4620032" y="228600"/>
            <a:ext cx="2057400" cy="2039112"/>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2" name="Rectangle 21"/>
          <p:cNvSpPr/>
          <p:nvPr/>
        </p:nvSpPr>
        <p:spPr>
          <a:xfrm>
            <a:off x="6798082" y="2377440"/>
            <a:ext cx="2057400" cy="2039112"/>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3" name="Rectangle 22"/>
          <p:cNvSpPr/>
          <p:nvPr/>
        </p:nvSpPr>
        <p:spPr>
          <a:xfrm>
            <a:off x="4620032" y="2377440"/>
            <a:ext cx="2057400" cy="2039112"/>
          </a:xfrm>
          <a:prstGeom prst="rect">
            <a:avLst/>
          </a:prstGeom>
          <a:blipFill rotWithShape="1">
            <a:blip r:embed="rId7">
              <a:alphaModFix amt="73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hasCustomPrompt="1"/>
          </p:nvPr>
        </p:nvSpPr>
        <p:spPr>
          <a:xfrm>
            <a:off x="365622" y="1591732"/>
            <a:ext cx="4038600" cy="2641601"/>
          </a:xfrm>
        </p:spPr>
        <p:txBody>
          <a:bodyPr anchor="b">
            <a:normAutofit/>
          </a:bodyPr>
          <a:lstStyle>
            <a:lvl1pPr>
              <a:defRPr sz="2800">
                <a:solidFill>
                  <a:srgbClr val="FFFFFF"/>
                </a:solidFill>
              </a:defRPr>
            </a:lvl1pPr>
          </a:lstStyle>
          <a:p>
            <a:r>
              <a:rPr lang="en-US" dirty="0" smtClean="0"/>
              <a:t>Title</a:t>
            </a:r>
            <a:endParaRPr dirty="0"/>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666" y="5676900"/>
            <a:ext cx="1371600" cy="502920"/>
          </a:xfrm>
          <a:prstGeom prst="rect">
            <a:avLst/>
          </a:prstGeom>
        </p:spPr>
      </p:pic>
    </p:spTree>
    <p:extLst>
      <p:ext uri="{BB962C8B-B14F-4D97-AF65-F5344CB8AC3E}">
        <p14:creationId xmlns:p14="http://schemas.microsoft.com/office/powerpoint/2010/main" val="211464546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98474" y="134471"/>
            <a:ext cx="7556313" cy="995082"/>
          </a:xfrm>
        </p:spPr>
        <p:txBody>
          <a:bodyPr anchor="b" anchorCtr="0"/>
          <a:lstStyle>
            <a:lvl1pPr>
              <a:defRPr>
                <a:solidFill>
                  <a:srgbClr val="006F4B"/>
                </a:solidFill>
              </a:defRPr>
            </a:lvl1pPr>
          </a:lstStyle>
          <a:p>
            <a:r>
              <a:rPr lang="en-US" smtClean="0"/>
              <a:t>Click to edit Master title style</a:t>
            </a:r>
            <a:endParaRPr dirty="0"/>
          </a:p>
        </p:txBody>
      </p:sp>
      <p:sp>
        <p:nvSpPr>
          <p:cNvPr id="3" name="Content Placeholder 2"/>
          <p:cNvSpPr>
            <a:spLocks noGrp="1"/>
          </p:cNvSpPr>
          <p:nvPr>
            <p:ph idx="1"/>
          </p:nvPr>
        </p:nvSpPr>
        <p:spPr/>
        <p:txBody>
          <a:bodyPr/>
          <a:lstStyle>
            <a:lvl2pPr>
              <a:buClr>
                <a:schemeClr val="accent4"/>
              </a:buClr>
              <a:defRPr/>
            </a:lvl2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0459FF2-6399-43EA-973C-9F880BD83B54}"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201706" y="6423585"/>
            <a:ext cx="6122894" cy="365125"/>
          </a:xfrm>
        </p:spPr>
        <p:txBody>
          <a:bodyPr/>
          <a:lstStyle/>
          <a:p>
            <a:endParaRPr lang="en-US">
              <a:solidFill>
                <a:prstClr val="black">
                  <a:lumMod val="65000"/>
                  <a:lumOff val="35000"/>
                </a:prstClr>
              </a:solidFill>
            </a:endParaRPr>
          </a:p>
        </p:txBody>
      </p:sp>
      <p:sp>
        <p:nvSpPr>
          <p:cNvPr id="9" name="TextBox 8"/>
          <p:cNvSpPr txBox="1"/>
          <p:nvPr/>
        </p:nvSpPr>
        <p:spPr>
          <a:xfrm>
            <a:off x="223185" y="228600"/>
            <a:ext cx="260909" cy="1107996"/>
          </a:xfrm>
          <a:prstGeom prst="rect">
            <a:avLst/>
          </a:prstGeom>
          <a:noFill/>
        </p:spPr>
        <p:txBody>
          <a:bodyPr wrap="square" lIns="0" tIns="0" rIns="0" bIns="0" rtlCol="0">
            <a:spAutoFit/>
          </a:bodyPr>
          <a:lstStyle/>
          <a:p>
            <a:r>
              <a:rPr lang="en-US" sz="3600" b="1" dirty="0" smtClean="0">
                <a:solidFill>
                  <a:prstClr val="black">
                    <a:lumMod val="50000"/>
                    <a:lumOff val="50000"/>
                  </a:prstClr>
                </a:solidFill>
              </a:rPr>
              <a:t>+</a:t>
            </a:r>
            <a:endParaRPr lang="en-US" sz="3600" b="1" dirty="0">
              <a:solidFill>
                <a:prstClr val="black">
                  <a:lumMod val="50000"/>
                  <a:lumOff val="50000"/>
                </a:prstClr>
              </a:solidFill>
            </a:endParaRP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rgbClr val="493A1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
        <p:nvSpPr>
          <p:cNvPr id="12" name="TextBox 11"/>
          <p:cNvSpPr txBox="1"/>
          <p:nvPr/>
        </p:nvSpPr>
        <p:spPr>
          <a:xfrm>
            <a:off x="8178793" y="282574"/>
            <a:ext cx="673854" cy="369332"/>
          </a:xfrm>
          <a:prstGeom prst="rect">
            <a:avLst/>
          </a:prstGeom>
          <a:noFill/>
        </p:spPr>
        <p:txBody>
          <a:bodyPr wrap="square" rtlCol="0">
            <a:spAutoFit/>
          </a:bodyPr>
          <a:lstStyle/>
          <a:p>
            <a:pPr algn="ctr"/>
            <a:fld id="{C82C3CAB-5DAE-364E-A5B2-3FA4B22A277F}" type="slidenum">
              <a:rPr lang="en-US" smtClean="0">
                <a:solidFill>
                  <a:prstClr val="white"/>
                </a:solidFill>
                <a:latin typeface="Arial"/>
              </a:rPr>
              <a:pPr algn="ctr"/>
              <a:t>‹#›</a:t>
            </a:fld>
            <a:endParaRPr lang="en-US" dirty="0">
              <a:solidFill>
                <a:prstClr val="white"/>
              </a:solidFill>
              <a:latin typeface="Arial"/>
            </a:endParaRPr>
          </a:p>
        </p:txBody>
      </p:sp>
    </p:spTree>
    <p:extLst>
      <p:ext uri="{BB962C8B-B14F-4D97-AF65-F5344CB8AC3E}">
        <p14:creationId xmlns:p14="http://schemas.microsoft.com/office/powerpoint/2010/main" val="127192913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459FF2-6399-43EA-973C-9F880BD83B54}"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FEBE02-1F73-4C56-9AB1-AE99BB573EF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99229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Shape 34"/>
        <p:cNvGrpSpPr/>
        <p:nvPr/>
      </p:nvGrpSpPr>
      <p:grpSpPr>
        <a:xfrm>
          <a:off x="0" y="0"/>
          <a:ext cx="0" cy="0"/>
          <a:chOff x="0" y="0"/>
          <a:chExt cx="0" cy="0"/>
        </a:xfrm>
      </p:grpSpPr>
      <p:sp>
        <p:nvSpPr>
          <p:cNvPr id="35" name="Shape 35"/>
          <p:cNvSpPr/>
          <p:nvPr/>
        </p:nvSpPr>
        <p:spPr>
          <a:xfrm>
            <a:off x="8166846" y="282573"/>
            <a:ext cx="685799" cy="1600199"/>
          </a:xfrm>
          <a:prstGeom prst="rect">
            <a:avLst/>
          </a:prstGeom>
          <a:solidFill>
            <a:srgbClr val="006F4B"/>
          </a:solidFill>
          <a:ln>
            <a:noFill/>
          </a:ln>
        </p:spPr>
        <p:txBody>
          <a:bodyPr lIns="91425" tIns="45700" rIns="91425" bIns="45700" anchor="ctr" anchorCtr="0">
            <a:normAutofit/>
          </a:bodyPr>
          <a:lstStyle/>
          <a:p>
            <a:pPr algn="ctr" defTabSz="914400"/>
            <a:endParaRPr kern="0">
              <a:solidFill>
                <a:srgbClr val="FFFFFF"/>
              </a:solidFill>
              <a:latin typeface="Times New Roman"/>
              <a:ea typeface="Times New Roman"/>
              <a:cs typeface="Times New Roman"/>
              <a:sym typeface="Times New Roman"/>
              <a:rtl val="0"/>
            </a:endParaRPr>
          </a:p>
        </p:txBody>
      </p:sp>
      <p:sp>
        <p:nvSpPr>
          <p:cNvPr id="36" name="Shape 36"/>
          <p:cNvSpPr txBox="1">
            <a:spLocks noGrp="1"/>
          </p:cNvSpPr>
          <p:nvPr>
            <p:ph type="title"/>
          </p:nvPr>
        </p:nvSpPr>
        <p:spPr>
          <a:xfrm>
            <a:off x="498474" y="134470"/>
            <a:ext cx="7556312" cy="995082"/>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r>
              <a:rPr lang="en-US" smtClean="0"/>
              <a:t>Click to edit Master title style</a:t>
            </a:r>
            <a:endParaRPr/>
          </a:p>
        </p:txBody>
      </p:sp>
      <p:sp>
        <p:nvSpPr>
          <p:cNvPr id="37" name="Shape 37"/>
          <p:cNvSpPr txBox="1">
            <a:spLocks noGrp="1"/>
          </p:cNvSpPr>
          <p:nvPr>
            <p:ph type="body" idx="1"/>
          </p:nvPr>
        </p:nvSpPr>
        <p:spPr>
          <a:xfrm>
            <a:off x="498474" y="1981200"/>
            <a:ext cx="7556312" cy="4144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pPr lvl="0"/>
            <a:r>
              <a:rPr lang="en-US" smtClean="0"/>
              <a:t>Click to edit Master text styles</a:t>
            </a:r>
          </a:p>
        </p:txBody>
      </p:sp>
      <p:sp>
        <p:nvSpPr>
          <p:cNvPr id="38" name="Shape 38"/>
          <p:cNvSpPr txBox="1">
            <a:spLocks noGrp="1"/>
          </p:cNvSpPr>
          <p:nvPr>
            <p:ph type="dt" idx="10"/>
          </p:nvPr>
        </p:nvSpPr>
        <p:spPr>
          <a:xfrm>
            <a:off x="6795246" y="6423585"/>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9" name="Shape 39"/>
          <p:cNvSpPr txBox="1">
            <a:spLocks noGrp="1"/>
          </p:cNvSpPr>
          <p:nvPr>
            <p:ph type="ftr" idx="11"/>
          </p:nvPr>
        </p:nvSpPr>
        <p:spPr>
          <a:xfrm>
            <a:off x="201706" y="6423585"/>
            <a:ext cx="6122893"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0" name="Shape 40"/>
          <p:cNvSpPr txBox="1"/>
          <p:nvPr/>
        </p:nvSpPr>
        <p:spPr>
          <a:xfrm>
            <a:off x="223185" y="228600"/>
            <a:ext cx="260908" cy="1107995"/>
          </a:xfrm>
          <a:prstGeom prst="rect">
            <a:avLst/>
          </a:prstGeom>
          <a:noFill/>
          <a:ln>
            <a:noFill/>
          </a:ln>
        </p:spPr>
        <p:txBody>
          <a:bodyPr lIns="0" tIns="0" rIns="0" bIns="0" anchor="t" anchorCtr="0">
            <a:normAutofit/>
          </a:bodyPr>
          <a:lstStyle/>
          <a:p>
            <a:pPr defTabSz="914400">
              <a:buSzPct val="25000"/>
            </a:pPr>
            <a:r>
              <a:rPr lang="en-US" sz="3600" b="1" kern="0">
                <a:solidFill>
                  <a:srgbClr val="7F7F7F"/>
                </a:solidFill>
                <a:latin typeface="Times New Roman"/>
                <a:ea typeface="Times New Roman"/>
                <a:cs typeface="Times New Roman"/>
                <a:sym typeface="Times New Roman"/>
                <a:rtl val="0"/>
              </a:rPr>
              <a:t>+</a:t>
            </a:r>
          </a:p>
        </p:txBody>
      </p:sp>
      <p:sp>
        <p:nvSpPr>
          <p:cNvPr id="41" name="Shape 41"/>
          <p:cNvSpPr txBox="1">
            <a:spLocks noGrp="1"/>
          </p:cNvSpPr>
          <p:nvPr>
            <p:ph type="body" idx="2"/>
          </p:nvPr>
        </p:nvSpPr>
        <p:spPr>
          <a:xfrm>
            <a:off x="498518" y="1129553"/>
            <a:ext cx="7558959" cy="774700"/>
          </a:xfrm>
          <a:prstGeom prst="rect">
            <a:avLst/>
          </a:prstGeom>
          <a:noFill/>
          <a:ln>
            <a:noFill/>
          </a:ln>
        </p:spPr>
        <p:txBody>
          <a:bodyPr lIns="91425" tIns="91425" rIns="91425" bIns="91425" anchor="t" anchorCtr="0"/>
          <a:lstStyle>
            <a:lvl1pPr marL="0" indent="0" rtl="0">
              <a:spcBef>
                <a:spcPts val="0"/>
              </a:spcBef>
              <a:buClr>
                <a:srgbClr val="493A13"/>
              </a:buClr>
              <a:buFont typeface="Arial"/>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pPr lvl="0"/>
            <a:r>
              <a:rPr lang="en-US" smtClean="0"/>
              <a:t>Click to edit Master text styles</a:t>
            </a:r>
          </a:p>
        </p:txBody>
      </p:sp>
      <p:sp>
        <p:nvSpPr>
          <p:cNvPr id="2" name="Rectangle 1"/>
          <p:cNvSpPr/>
          <p:nvPr userDrawn="1"/>
        </p:nvSpPr>
        <p:spPr>
          <a:xfrm>
            <a:off x="8284126" y="381000"/>
            <a:ext cx="402674" cy="307777"/>
          </a:xfrm>
          <a:prstGeom prst="rect">
            <a:avLst/>
          </a:prstGeom>
        </p:spPr>
        <p:txBody>
          <a:bodyPr wrap="none">
            <a:spAutoFit/>
          </a:bodyPr>
          <a:lstStyle/>
          <a:p>
            <a:pPr defTabSz="914400"/>
            <a:fld id="{68163C60-CA09-0A47-B3C1-9EE18D99318D}" type="slidenum">
              <a:rPr lang="en-US" sz="1400" kern="0" smtClean="0">
                <a:solidFill>
                  <a:prstClr val="white"/>
                </a:solidFill>
                <a:cs typeface="Arial"/>
                <a:sym typeface="Arial"/>
                <a:rtl val="0"/>
              </a:rPr>
              <a:pPr defTabSz="914400"/>
              <a:t>‹#›</a:t>
            </a:fld>
            <a:endParaRPr lang="en-US" sz="1400" kern="0" dirty="0">
              <a:solidFill>
                <a:srgbClr val="000000"/>
              </a:solidFill>
              <a:cs typeface="Arial"/>
              <a:sym typeface="Arial"/>
              <a:rtl val="0"/>
            </a:endParaRPr>
          </a:p>
        </p:txBody>
      </p:sp>
    </p:spTree>
    <p:extLst>
      <p:ext uri="{BB962C8B-B14F-4D97-AF65-F5344CB8AC3E}">
        <p14:creationId xmlns:p14="http://schemas.microsoft.com/office/powerpoint/2010/main" val="19481064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98474" y="484093"/>
            <a:ext cx="7556312" cy="1116105"/>
          </a:xfrm>
          <a:prstGeom prst="rect">
            <a:avLst/>
          </a:prstGeom>
          <a:noFill/>
          <a:ln>
            <a:noFill/>
          </a:ln>
        </p:spPr>
        <p:txBody>
          <a:bodyPr lIns="91425" tIns="91425" rIns="91425" bIns="91425" anchor="t" anchorCtr="0"/>
          <a:lstStyle>
            <a:lvl1pPr algn="l" rtl="0">
              <a:spcBef>
                <a:spcPts val="0"/>
              </a:spcBef>
              <a:buClr>
                <a:srgbClr val="006F4B"/>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r>
              <a:rPr lang="en-US" smtClean="0"/>
              <a:t>Click to edit Master title style</a:t>
            </a:r>
            <a:endParaRPr/>
          </a:p>
        </p:txBody>
      </p:sp>
      <p:sp>
        <p:nvSpPr>
          <p:cNvPr id="47" name="Shape 47"/>
          <p:cNvSpPr txBox="1">
            <a:spLocks noGrp="1"/>
          </p:cNvSpPr>
          <p:nvPr>
            <p:ph type="body" idx="1" hasCustomPrompt="1"/>
          </p:nvPr>
        </p:nvSpPr>
        <p:spPr>
          <a:xfrm>
            <a:off x="498474" y="1981200"/>
            <a:ext cx="7556312" cy="4144963"/>
          </a:xfrm>
          <a:prstGeom prst="rect">
            <a:avLst/>
          </a:prstGeom>
          <a:noFill/>
          <a:ln>
            <a:noFill/>
          </a:ln>
        </p:spPr>
        <p:txBody>
          <a:bodyPr lIns="91425" tIns="91425" rIns="91425" bIns="91425" anchor="t" anchorCtr="0"/>
          <a:lstStyle>
            <a:lvl1pPr marL="228600" indent="-133350" algn="l" rtl="0">
              <a:spcBef>
                <a:spcPts val="2000"/>
              </a:spcBef>
              <a:buClr>
                <a:srgbClr val="493A13"/>
              </a:buClr>
              <a:buFont typeface="Times New Roman"/>
              <a:buChar char="■"/>
              <a:defRPr/>
            </a:lvl1pPr>
            <a:lvl2pPr marL="457200" indent="-142875" algn="l" rtl="0">
              <a:spcBef>
                <a:spcPts val="600"/>
              </a:spcBef>
              <a:buClr>
                <a:schemeClr val="accent4"/>
              </a:buClr>
              <a:buFont typeface="Times New Roman"/>
              <a:buChar char="■"/>
              <a:defRPr/>
            </a:lvl2pPr>
            <a:lvl3pPr marL="685800" indent="-142875" algn="l" rtl="0">
              <a:spcBef>
                <a:spcPts val="600"/>
              </a:spcBef>
              <a:buClr>
                <a:srgbClr val="493A13"/>
              </a:buClr>
              <a:buFont typeface="Times New Roman"/>
              <a:buChar char="■"/>
              <a:defRPr/>
            </a:lvl3pPr>
            <a:lvl4pPr marL="914400" indent="-142875" algn="l" rtl="0">
              <a:spcBef>
                <a:spcPts val="600"/>
              </a:spcBef>
              <a:buClr>
                <a:schemeClr val="accent4"/>
              </a:buClr>
              <a:buFont typeface="Times New Roman"/>
              <a:buChar char="■"/>
              <a:defRPr/>
            </a:lvl4pPr>
            <a:lvl5pPr marL="1143000" indent="-142875" algn="l" rtl="0">
              <a:spcBef>
                <a:spcPts val="600"/>
              </a:spcBef>
              <a:buClr>
                <a:srgbClr val="493A13"/>
              </a:buClr>
              <a:buFont typeface="Times New Roman"/>
              <a:buChar char="■"/>
              <a:defRPr/>
            </a:lvl5pPr>
            <a:lvl6pPr marL="2514600" indent="-101600" algn="l" rtl="0">
              <a:spcBef>
                <a:spcPts val="400"/>
              </a:spcBef>
              <a:buClr>
                <a:schemeClr val="dk1"/>
              </a:buClr>
              <a:buFont typeface="Times New Roman"/>
              <a:buChar char="•"/>
              <a:defRPr/>
            </a:lvl6pPr>
            <a:lvl7pPr marL="2971800" indent="-101600" algn="l" rtl="0">
              <a:spcBef>
                <a:spcPts val="400"/>
              </a:spcBef>
              <a:buClr>
                <a:schemeClr val="dk1"/>
              </a:buClr>
              <a:buFont typeface="Times New Roman"/>
              <a:buChar char="•"/>
              <a:defRPr/>
            </a:lvl7pPr>
            <a:lvl8pPr marL="3429000" indent="-101600" algn="l" rtl="0">
              <a:spcBef>
                <a:spcPts val="400"/>
              </a:spcBef>
              <a:buClr>
                <a:schemeClr val="dk1"/>
              </a:buClr>
              <a:buFont typeface="Times New Roman"/>
              <a:buChar char="•"/>
              <a:defRPr/>
            </a:lvl8pPr>
            <a:lvl9pPr marL="3886200" indent="-101600" algn="l" rtl="0">
              <a:spcBef>
                <a:spcPts val="400"/>
              </a:spcBef>
              <a:buClr>
                <a:schemeClr val="dk1"/>
              </a:buClr>
              <a:buFont typeface="Times New Roman"/>
              <a:buChar char="•"/>
              <a:defRPr/>
            </a:lvl9pPr>
          </a:lstStyle>
          <a:p>
            <a:fld id="{68163C60-CA09-0A47-B3C1-9EE18D99318D}" type="slidenum">
              <a:rPr lang="en-US" smtClean="0">
                <a:solidFill>
                  <a:prstClr val="white"/>
                </a:solidFill>
              </a:rPr>
              <a:pPr/>
              <a:t>‹#›</a:t>
            </a:fld>
            <a:endParaRPr dirty="0"/>
          </a:p>
        </p:txBody>
      </p:sp>
      <p:sp>
        <p:nvSpPr>
          <p:cNvPr id="48" name="Shape 48"/>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 name="Rectangle 1"/>
          <p:cNvSpPr/>
          <p:nvPr userDrawn="1"/>
        </p:nvSpPr>
        <p:spPr>
          <a:xfrm>
            <a:off x="8284126" y="378023"/>
            <a:ext cx="402674" cy="307777"/>
          </a:xfrm>
          <a:prstGeom prst="rect">
            <a:avLst/>
          </a:prstGeom>
        </p:spPr>
        <p:txBody>
          <a:bodyPr wrap="none">
            <a:spAutoFit/>
          </a:bodyPr>
          <a:lstStyle/>
          <a:p>
            <a:pPr defTabSz="914400"/>
            <a:fld id="{68163C60-CA09-0A47-B3C1-9EE18D99318D}" type="slidenum">
              <a:rPr lang="en-US" sz="1400" kern="0" smtClean="0">
                <a:solidFill>
                  <a:prstClr val="white"/>
                </a:solidFill>
                <a:cs typeface="Arial"/>
                <a:sym typeface="Arial"/>
                <a:rtl val="0"/>
              </a:rPr>
              <a:pPr defTabSz="914400"/>
              <a:t>‹#›</a:t>
            </a:fld>
            <a:endParaRPr lang="en-US" sz="1400" kern="0" dirty="0">
              <a:solidFill>
                <a:srgbClr val="000000"/>
              </a:solidFill>
              <a:cs typeface="Arial"/>
              <a:sym typeface="Arial"/>
              <a:rtl val="0"/>
            </a:endParaRPr>
          </a:p>
        </p:txBody>
      </p:sp>
    </p:spTree>
    <p:extLst>
      <p:ext uri="{BB962C8B-B14F-4D97-AF65-F5344CB8AC3E}">
        <p14:creationId xmlns:p14="http://schemas.microsoft.com/office/powerpoint/2010/main" val="30975578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00600" y="5562599"/>
            <a:ext cx="4038600" cy="748553"/>
          </a:xfrm>
        </p:spPr>
        <p:txBody>
          <a:bodyPr>
            <a:normAutofit/>
          </a:bodyPr>
          <a:lstStyle>
            <a:lvl1pPr marL="0" indent="0" algn="l">
              <a:spcBef>
                <a:spcPts val="300"/>
              </a:spcBef>
              <a:buNone/>
              <a:defRPr sz="18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sz="1400">
                <a:latin typeface="+mj-lt"/>
              </a:defRPr>
            </a:lvl1pPr>
          </a:lstStyle>
          <a:p>
            <a:fld id="{E0459FF2-6399-43EA-973C-9F880BD83B54}"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sz="1400">
                <a:latin typeface="+mj-lt"/>
              </a:defRPr>
            </a:lvl1pPr>
          </a:lstStyle>
          <a:p>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6802438" y="228600"/>
            <a:ext cx="2057400" cy="203911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4624388" y="2377440"/>
            <a:ext cx="2057400" cy="2039112"/>
          </a:xfrm>
          <a:prstGeom prst="rect">
            <a:avLst/>
          </a:prstGeom>
          <a:solidFill>
            <a:srgbClr val="53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5" name="TextBox 14"/>
          <p:cNvSpPr txBox="1"/>
          <p:nvPr/>
        </p:nvSpPr>
        <p:spPr>
          <a:xfrm>
            <a:off x="424891" y="174812"/>
            <a:ext cx="413309" cy="1661994"/>
          </a:xfrm>
          <a:prstGeom prst="rect">
            <a:avLst/>
          </a:prstGeom>
          <a:noFill/>
        </p:spPr>
        <p:txBody>
          <a:bodyPr wrap="square" lIns="0" tIns="0" rIns="0" bIns="0" rtlCol="0">
            <a:spAutoFit/>
          </a:bodyPr>
          <a:lstStyle/>
          <a:p>
            <a:r>
              <a:rPr sz="5400" b="1" dirty="0">
                <a:solidFill>
                  <a:srgbClr val="1C5B2C"/>
                </a:solidFill>
              </a:rPr>
              <a:t>+</a:t>
            </a:r>
          </a:p>
        </p:txBody>
      </p:sp>
      <p:sp>
        <p:nvSpPr>
          <p:cNvPr id="16" name="Rectangle 15"/>
          <p:cNvSpPr/>
          <p:nvPr/>
        </p:nvSpPr>
        <p:spPr>
          <a:xfrm>
            <a:off x="282575" y="6633440"/>
            <a:ext cx="1310772" cy="12577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TNM_green_3line_L.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949450" y="5616213"/>
            <a:ext cx="3132138" cy="2349104"/>
          </a:xfrm>
          <a:prstGeom prst="rect">
            <a:avLst/>
          </a:prstGeom>
        </p:spPr>
      </p:pic>
      <p:pic>
        <p:nvPicPr>
          <p:cNvPr id="20" name="Picture 19" descr="white.png"/>
          <p:cNvPicPr>
            <a:picLocks noChangeAspect="1"/>
          </p:cNvPicPr>
          <p:nvPr/>
        </p:nvPicPr>
        <p:blipFill>
          <a:blip r:embed="rId4">
            <a:alphaModFix amt="50000"/>
          </a:blip>
          <a:stretch>
            <a:fillRect/>
          </a:stretch>
        </p:blipFill>
        <p:spPr>
          <a:xfrm>
            <a:off x="5463591" y="0"/>
            <a:ext cx="3680409" cy="3771284"/>
          </a:xfrm>
          <a:prstGeom prst="rect">
            <a:avLst/>
          </a:prstGeom>
        </p:spPr>
      </p:pic>
      <p:sp>
        <p:nvSpPr>
          <p:cNvPr id="21" name="Rectangle 20"/>
          <p:cNvSpPr/>
          <p:nvPr/>
        </p:nvSpPr>
        <p:spPr>
          <a:xfrm>
            <a:off x="4620032" y="228600"/>
            <a:ext cx="2057400" cy="2039112"/>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2" name="Rectangle 21"/>
          <p:cNvSpPr/>
          <p:nvPr/>
        </p:nvSpPr>
        <p:spPr>
          <a:xfrm>
            <a:off x="6798082" y="2377440"/>
            <a:ext cx="2057400" cy="2039112"/>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3" name="Rectangle 22"/>
          <p:cNvSpPr/>
          <p:nvPr/>
        </p:nvSpPr>
        <p:spPr>
          <a:xfrm>
            <a:off x="4620032" y="2377440"/>
            <a:ext cx="2057400" cy="2039112"/>
          </a:xfrm>
          <a:prstGeom prst="rect">
            <a:avLst/>
          </a:prstGeom>
          <a:blipFill rotWithShape="1">
            <a:blip r:embed="rId7">
              <a:alphaModFix amt="73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hasCustomPrompt="1"/>
          </p:nvPr>
        </p:nvSpPr>
        <p:spPr>
          <a:xfrm>
            <a:off x="365622" y="1591732"/>
            <a:ext cx="4038600" cy="2641601"/>
          </a:xfrm>
        </p:spPr>
        <p:txBody>
          <a:bodyPr anchor="b">
            <a:normAutofit/>
          </a:bodyPr>
          <a:lstStyle>
            <a:lvl1pPr>
              <a:defRPr sz="2800">
                <a:solidFill>
                  <a:srgbClr val="FFFFFF"/>
                </a:solidFill>
              </a:defRPr>
            </a:lvl1pPr>
          </a:lstStyle>
          <a:p>
            <a:r>
              <a:rPr lang="en-US" dirty="0" smtClean="0"/>
              <a:t>Title</a:t>
            </a:r>
            <a:endParaRPr dirty="0"/>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666" y="5676900"/>
            <a:ext cx="1371600" cy="502920"/>
          </a:xfrm>
          <a:prstGeom prst="rect">
            <a:avLst/>
          </a:prstGeom>
        </p:spPr>
      </p:pic>
    </p:spTree>
    <p:extLst>
      <p:ext uri="{BB962C8B-B14F-4D97-AF65-F5344CB8AC3E}">
        <p14:creationId xmlns:p14="http://schemas.microsoft.com/office/powerpoint/2010/main" val="8454873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98474" y="134471"/>
            <a:ext cx="7556313" cy="995082"/>
          </a:xfrm>
        </p:spPr>
        <p:txBody>
          <a:bodyPr anchor="b" anchorCtr="0"/>
          <a:lstStyle>
            <a:lvl1pPr>
              <a:defRPr>
                <a:solidFill>
                  <a:srgbClr val="006F4B"/>
                </a:solidFill>
              </a:defRPr>
            </a:lvl1pPr>
          </a:lstStyle>
          <a:p>
            <a:r>
              <a:rPr lang="en-US" smtClean="0"/>
              <a:t>Click to edit Master title style</a:t>
            </a:r>
            <a:endParaRPr dirty="0"/>
          </a:p>
        </p:txBody>
      </p:sp>
      <p:sp>
        <p:nvSpPr>
          <p:cNvPr id="3" name="Content Placeholder 2"/>
          <p:cNvSpPr>
            <a:spLocks noGrp="1"/>
          </p:cNvSpPr>
          <p:nvPr>
            <p:ph idx="1"/>
          </p:nvPr>
        </p:nvSpPr>
        <p:spPr/>
        <p:txBody>
          <a:bodyPr/>
          <a:lstStyle>
            <a:lvl2pPr>
              <a:buClr>
                <a:schemeClr val="accent4"/>
              </a:buClr>
              <a:defRPr/>
            </a:lvl2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0459FF2-6399-43EA-973C-9F880BD83B54}"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201706" y="6423585"/>
            <a:ext cx="6122894" cy="365125"/>
          </a:xfrm>
        </p:spPr>
        <p:txBody>
          <a:bodyPr/>
          <a:lstStyle/>
          <a:p>
            <a:endParaRPr lang="en-US">
              <a:solidFill>
                <a:prstClr val="black">
                  <a:lumMod val="65000"/>
                  <a:lumOff val="35000"/>
                </a:prstClr>
              </a:solidFill>
            </a:endParaRPr>
          </a:p>
        </p:txBody>
      </p:sp>
      <p:sp>
        <p:nvSpPr>
          <p:cNvPr id="9" name="TextBox 8"/>
          <p:cNvSpPr txBox="1"/>
          <p:nvPr/>
        </p:nvSpPr>
        <p:spPr>
          <a:xfrm>
            <a:off x="223185" y="228600"/>
            <a:ext cx="260909" cy="1107996"/>
          </a:xfrm>
          <a:prstGeom prst="rect">
            <a:avLst/>
          </a:prstGeom>
          <a:noFill/>
        </p:spPr>
        <p:txBody>
          <a:bodyPr wrap="square" lIns="0" tIns="0" rIns="0" bIns="0" rtlCol="0">
            <a:spAutoFit/>
          </a:bodyPr>
          <a:lstStyle/>
          <a:p>
            <a:r>
              <a:rPr lang="en-US" sz="3600" b="1" dirty="0" smtClean="0">
                <a:solidFill>
                  <a:prstClr val="black">
                    <a:lumMod val="50000"/>
                    <a:lumOff val="50000"/>
                  </a:prstClr>
                </a:solidFill>
              </a:rPr>
              <a:t>+</a:t>
            </a:r>
            <a:endParaRPr lang="en-US" sz="3600" b="1" dirty="0">
              <a:solidFill>
                <a:prstClr val="black">
                  <a:lumMod val="50000"/>
                  <a:lumOff val="50000"/>
                </a:prstClr>
              </a:solidFill>
            </a:endParaRP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rgbClr val="493A1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
        <p:nvSpPr>
          <p:cNvPr id="12" name="TextBox 11"/>
          <p:cNvSpPr txBox="1"/>
          <p:nvPr/>
        </p:nvSpPr>
        <p:spPr>
          <a:xfrm>
            <a:off x="8178793" y="282574"/>
            <a:ext cx="673854" cy="369332"/>
          </a:xfrm>
          <a:prstGeom prst="rect">
            <a:avLst/>
          </a:prstGeom>
          <a:noFill/>
        </p:spPr>
        <p:txBody>
          <a:bodyPr wrap="square" rtlCol="0">
            <a:spAutoFit/>
          </a:bodyPr>
          <a:lstStyle/>
          <a:p>
            <a:pPr algn="ctr"/>
            <a:fld id="{C82C3CAB-5DAE-364E-A5B2-3FA4B22A277F}" type="slidenum">
              <a:rPr lang="en-US" smtClean="0">
                <a:solidFill>
                  <a:prstClr val="white"/>
                </a:solidFill>
                <a:latin typeface="Arial"/>
              </a:rPr>
              <a:pPr algn="ctr"/>
              <a:t>‹#›</a:t>
            </a:fld>
            <a:endParaRPr lang="en-US" dirty="0">
              <a:solidFill>
                <a:prstClr val="white"/>
              </a:solidFill>
              <a:latin typeface="Arial"/>
            </a:endParaRPr>
          </a:p>
        </p:txBody>
      </p:sp>
    </p:spTree>
    <p:extLst>
      <p:ext uri="{BB962C8B-B14F-4D97-AF65-F5344CB8AC3E}">
        <p14:creationId xmlns:p14="http://schemas.microsoft.com/office/powerpoint/2010/main" val="14180335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800600" y="5562599"/>
            <a:ext cx="4038600" cy="748553"/>
          </a:xfrm>
        </p:spPr>
        <p:txBody>
          <a:bodyPr>
            <a:normAutofit/>
          </a:bodyPr>
          <a:lstStyle>
            <a:lvl1pPr marL="0" indent="0" algn="l">
              <a:spcBef>
                <a:spcPts val="300"/>
              </a:spcBef>
              <a:buNone/>
              <a:defRPr sz="18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sz="1400">
                <a:latin typeface="+mj-lt"/>
              </a:defRPr>
            </a:lvl1pPr>
          </a:lstStyle>
          <a:p>
            <a:pPr>
              <a:buClr>
                <a:srgbClr val="BC5FBC"/>
              </a:buClr>
            </a:pPr>
            <a:fld id="{E0459FF2-6399-43EA-973C-9F880BD83B54}" type="datetimeFigureOut">
              <a:rPr lang="en-US" smtClean="0">
                <a:solidFill>
                  <a:prstClr val="black">
                    <a:lumMod val="65000"/>
                    <a:lumOff val="35000"/>
                  </a:prstClr>
                </a:solidFill>
              </a:rPr>
              <a:pPr>
                <a:buClr>
                  <a:srgbClr val="BC5FBC"/>
                </a:buCl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sz="1400">
                <a:latin typeface="+mj-lt"/>
              </a:defRPr>
            </a:lvl1pPr>
          </a:lstStyle>
          <a:p>
            <a:pPr>
              <a:buClr>
                <a:srgbClr val="BC5FBC"/>
              </a:buClr>
            </a:pPr>
            <a:endParaRPr lang="en-US">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6802438" y="228600"/>
            <a:ext cx="2057400" cy="2039112"/>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4624388" y="2377440"/>
            <a:ext cx="2057400" cy="2039112"/>
          </a:xfrm>
          <a:prstGeom prst="rect">
            <a:avLst/>
          </a:prstGeom>
          <a:solidFill>
            <a:srgbClr val="539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5" name="TextBox 14"/>
          <p:cNvSpPr txBox="1"/>
          <p:nvPr/>
        </p:nvSpPr>
        <p:spPr>
          <a:xfrm>
            <a:off x="424891" y="174812"/>
            <a:ext cx="413309" cy="1661994"/>
          </a:xfrm>
          <a:prstGeom prst="rect">
            <a:avLst/>
          </a:prstGeom>
          <a:noFill/>
        </p:spPr>
        <p:txBody>
          <a:bodyPr wrap="square" lIns="0" tIns="0" rIns="0" bIns="0" rtlCol="0">
            <a:spAutoFit/>
          </a:bodyPr>
          <a:lstStyle/>
          <a:p>
            <a:r>
              <a:rPr sz="5400" b="1" dirty="0">
                <a:solidFill>
                  <a:srgbClr val="1C5B2C"/>
                </a:solidFill>
              </a:rPr>
              <a:t>+</a:t>
            </a:r>
          </a:p>
        </p:txBody>
      </p:sp>
      <p:sp>
        <p:nvSpPr>
          <p:cNvPr id="16" name="Rectangle 15"/>
          <p:cNvSpPr/>
          <p:nvPr/>
        </p:nvSpPr>
        <p:spPr>
          <a:xfrm>
            <a:off x="282575" y="6633440"/>
            <a:ext cx="1310772" cy="12577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TNM_green_3line_L.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949450" y="5616213"/>
            <a:ext cx="3132138" cy="2349104"/>
          </a:xfrm>
          <a:prstGeom prst="rect">
            <a:avLst/>
          </a:prstGeom>
        </p:spPr>
      </p:pic>
      <p:pic>
        <p:nvPicPr>
          <p:cNvPr id="20" name="Picture 19" descr="white.png"/>
          <p:cNvPicPr>
            <a:picLocks noChangeAspect="1"/>
          </p:cNvPicPr>
          <p:nvPr/>
        </p:nvPicPr>
        <p:blipFill>
          <a:blip r:embed="rId4">
            <a:alphaModFix amt="50000"/>
          </a:blip>
          <a:stretch>
            <a:fillRect/>
          </a:stretch>
        </p:blipFill>
        <p:spPr>
          <a:xfrm>
            <a:off x="5463591" y="0"/>
            <a:ext cx="3680409" cy="3771284"/>
          </a:xfrm>
          <a:prstGeom prst="rect">
            <a:avLst/>
          </a:prstGeom>
        </p:spPr>
      </p:pic>
      <p:sp>
        <p:nvSpPr>
          <p:cNvPr id="21" name="Rectangle 20"/>
          <p:cNvSpPr/>
          <p:nvPr/>
        </p:nvSpPr>
        <p:spPr>
          <a:xfrm>
            <a:off x="4620032" y="228600"/>
            <a:ext cx="2057400" cy="2039112"/>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2" name="Rectangle 21"/>
          <p:cNvSpPr/>
          <p:nvPr/>
        </p:nvSpPr>
        <p:spPr>
          <a:xfrm>
            <a:off x="6798082" y="2377440"/>
            <a:ext cx="2057400" cy="2039112"/>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3" name="Rectangle 22"/>
          <p:cNvSpPr/>
          <p:nvPr/>
        </p:nvSpPr>
        <p:spPr>
          <a:xfrm>
            <a:off x="4620032" y="2377440"/>
            <a:ext cx="2057400" cy="2039112"/>
          </a:xfrm>
          <a:prstGeom prst="rect">
            <a:avLst/>
          </a:prstGeom>
          <a:blipFill rotWithShape="1">
            <a:blip r:embed="rId7">
              <a:alphaModFix amt="73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hasCustomPrompt="1"/>
          </p:nvPr>
        </p:nvSpPr>
        <p:spPr>
          <a:xfrm>
            <a:off x="365622" y="1591732"/>
            <a:ext cx="4038600" cy="2641601"/>
          </a:xfrm>
        </p:spPr>
        <p:txBody>
          <a:bodyPr anchor="b">
            <a:normAutofit/>
          </a:bodyPr>
          <a:lstStyle>
            <a:lvl1pPr>
              <a:defRPr sz="2800">
                <a:solidFill>
                  <a:srgbClr val="FFFFFF"/>
                </a:solidFill>
              </a:defRPr>
            </a:lvl1pPr>
          </a:lstStyle>
          <a:p>
            <a:r>
              <a:rPr lang="en-US" dirty="0" smtClean="0"/>
              <a:t>Title</a:t>
            </a:r>
            <a:endParaRPr dirty="0"/>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2666" y="5676900"/>
            <a:ext cx="1371600" cy="502920"/>
          </a:xfrm>
          <a:prstGeom prst="rect">
            <a:avLst/>
          </a:prstGeom>
        </p:spPr>
      </p:pic>
    </p:spTree>
    <p:extLst>
      <p:ext uri="{BB962C8B-B14F-4D97-AF65-F5344CB8AC3E}">
        <p14:creationId xmlns:p14="http://schemas.microsoft.com/office/powerpoint/2010/main" val="30461219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98474" y="134471"/>
            <a:ext cx="7556313" cy="995082"/>
          </a:xfrm>
        </p:spPr>
        <p:txBody>
          <a:bodyPr anchor="b" anchorCtr="0"/>
          <a:lstStyle>
            <a:lvl1pPr>
              <a:defRPr>
                <a:solidFill>
                  <a:srgbClr val="006F4B"/>
                </a:solidFill>
              </a:defRPr>
            </a:lvl1pPr>
          </a:lstStyle>
          <a:p>
            <a:r>
              <a:rPr lang="en-US" smtClean="0"/>
              <a:t>Click to edit Master title style</a:t>
            </a:r>
            <a:endParaRPr dirty="0"/>
          </a:p>
        </p:txBody>
      </p:sp>
      <p:sp>
        <p:nvSpPr>
          <p:cNvPr id="3" name="Content Placeholder 2"/>
          <p:cNvSpPr>
            <a:spLocks noGrp="1"/>
          </p:cNvSpPr>
          <p:nvPr>
            <p:ph idx="1"/>
          </p:nvPr>
        </p:nvSpPr>
        <p:spPr/>
        <p:txBody>
          <a:bodyPr/>
          <a:lstStyle>
            <a:lvl2pPr>
              <a:buClr>
                <a:schemeClr val="accent4"/>
              </a:buClr>
              <a:defRPr/>
            </a:lvl2pPr>
            <a:lvl4pPr>
              <a:buClr>
                <a:schemeClr val="accent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buClr>
                <a:srgbClr val="BC5FBC"/>
              </a:buClr>
            </a:pPr>
            <a:fld id="{E0459FF2-6399-43EA-973C-9F880BD83B54}" type="datetimeFigureOut">
              <a:rPr lang="en-US" smtClean="0">
                <a:solidFill>
                  <a:prstClr val="black">
                    <a:lumMod val="65000"/>
                    <a:lumOff val="35000"/>
                  </a:prstClr>
                </a:solidFill>
              </a:rPr>
              <a:pPr>
                <a:buClr>
                  <a:srgbClr val="BC5FBC"/>
                </a:buClr>
              </a:pPr>
              <a:t>8/22/2016</a:t>
            </a:fld>
            <a:endParaRPr lang="en-US">
              <a:solidFill>
                <a:prstClr val="black">
                  <a:lumMod val="65000"/>
                  <a:lumOff val="35000"/>
                </a:prstClr>
              </a:solidFill>
            </a:endParaRPr>
          </a:p>
        </p:txBody>
      </p:sp>
      <p:sp>
        <p:nvSpPr>
          <p:cNvPr id="5" name="Footer Placeholder 4"/>
          <p:cNvSpPr>
            <a:spLocks noGrp="1"/>
          </p:cNvSpPr>
          <p:nvPr>
            <p:ph type="ftr" sz="quarter" idx="11"/>
          </p:nvPr>
        </p:nvSpPr>
        <p:spPr>
          <a:xfrm>
            <a:off x="201706" y="6423585"/>
            <a:ext cx="6122894" cy="365125"/>
          </a:xfrm>
        </p:spPr>
        <p:txBody>
          <a:bodyPr/>
          <a:lstStyle/>
          <a:p>
            <a:pPr>
              <a:buClr>
                <a:srgbClr val="BC5FBC"/>
              </a:buClr>
            </a:pPr>
            <a:endParaRPr lang="en-US">
              <a:solidFill>
                <a:prstClr val="black">
                  <a:lumMod val="65000"/>
                  <a:lumOff val="35000"/>
                </a:prstClr>
              </a:solidFill>
            </a:endParaRPr>
          </a:p>
        </p:txBody>
      </p:sp>
      <p:sp>
        <p:nvSpPr>
          <p:cNvPr id="9" name="TextBox 8"/>
          <p:cNvSpPr txBox="1"/>
          <p:nvPr/>
        </p:nvSpPr>
        <p:spPr>
          <a:xfrm>
            <a:off x="223185" y="228600"/>
            <a:ext cx="260909" cy="1107996"/>
          </a:xfrm>
          <a:prstGeom prst="rect">
            <a:avLst/>
          </a:prstGeom>
          <a:noFill/>
        </p:spPr>
        <p:txBody>
          <a:bodyPr wrap="square" lIns="0" tIns="0" rIns="0" bIns="0" rtlCol="0">
            <a:spAutoFit/>
          </a:bodyPr>
          <a:lstStyle/>
          <a:p>
            <a:r>
              <a:rPr lang="en-US" sz="3600" b="1" dirty="0">
                <a:solidFill>
                  <a:prstClr val="black">
                    <a:lumMod val="50000"/>
                    <a:lumOff val="50000"/>
                  </a:prst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rgbClr val="493A1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
        <p:nvSpPr>
          <p:cNvPr id="12" name="TextBox 11"/>
          <p:cNvSpPr txBox="1"/>
          <p:nvPr/>
        </p:nvSpPr>
        <p:spPr>
          <a:xfrm>
            <a:off x="8178793" y="282574"/>
            <a:ext cx="673854" cy="369332"/>
          </a:xfrm>
          <a:prstGeom prst="rect">
            <a:avLst/>
          </a:prstGeom>
          <a:noFill/>
        </p:spPr>
        <p:txBody>
          <a:bodyPr wrap="square" rtlCol="0">
            <a:spAutoFit/>
          </a:bodyPr>
          <a:lstStyle/>
          <a:p>
            <a:pPr algn="ctr"/>
            <a:fld id="{C82C3CAB-5DAE-364E-A5B2-3FA4B22A277F}" type="slidenum">
              <a:rPr lang="en-US">
                <a:solidFill>
                  <a:prstClr val="white"/>
                </a:solidFill>
                <a:latin typeface="Arial"/>
              </a:rPr>
              <a:pPr algn="ctr"/>
              <a:t>‹#›</a:t>
            </a:fld>
            <a:endParaRPr lang="en-US" dirty="0">
              <a:solidFill>
                <a:prstClr val="white"/>
              </a:solidFill>
              <a:latin typeface="Arial"/>
            </a:endParaRPr>
          </a:p>
        </p:txBody>
      </p:sp>
    </p:spTree>
    <p:extLst>
      <p:ext uri="{BB962C8B-B14F-4D97-AF65-F5344CB8AC3E}">
        <p14:creationId xmlns:p14="http://schemas.microsoft.com/office/powerpoint/2010/main" val="20177423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pdf"/><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7" Type="http://schemas.openxmlformats.org/officeDocument/2006/relationships/image" Target="../media/image2.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png"/><Relationship Id="rId5" Type="http://schemas.openxmlformats.org/officeDocument/2006/relationships/image" Target="../media/image1.pdf"/></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7" Type="http://schemas.openxmlformats.org/officeDocument/2006/relationships/image" Target="../media/image2.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image" Target="../media/image1.pdf"/></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pdf"/></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7"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png"/><Relationship Id="rId5" Type="http://schemas.openxmlformats.org/officeDocument/2006/relationships/image" Target="../media/image1.pdf"/></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png"/><Relationship Id="rId5" Type="http://schemas.openxmlformats.org/officeDocument/2006/relationships/image" Target="../media/image1.pdf"/><Relationship Id="rId4"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1.pd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pdf"/><Relationship Id="rId5" Type="http://schemas.openxmlformats.org/officeDocument/2006/relationships/theme" Target="../theme/theme4.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d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image" Target="../media/image1.pdf"/></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image" Target="../media/image1.pdf"/></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7"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png"/><Relationship Id="rId5" Type="http://schemas.openxmlformats.org/officeDocument/2006/relationships/image" Target="../media/image1.pdf"/></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7"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image" Target="../media/image1.pd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E0459FF2-6399-43EA-973C-9F880BD83B54}" type="datetimeFigureOut">
              <a:rPr lang="en-US" smtClean="0"/>
              <a:t>8/22/2016</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pic>
        <p:nvPicPr>
          <p:cNvPr id="8" name="Picture 7" descr="TNM_green_1line_L.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1455288" y="6312811"/>
            <a:ext cx="2380738" cy="1785554"/>
          </a:xfrm>
          <a:prstGeom prst="rect">
            <a:avLst/>
          </a:prstGeom>
        </p:spPr>
      </p:pic>
      <p:sp>
        <p:nvSpPr>
          <p:cNvPr id="10" name="TextBox 9"/>
          <p:cNvSpPr txBox="1"/>
          <p:nvPr/>
        </p:nvSpPr>
        <p:spPr>
          <a:xfrm>
            <a:off x="223185" y="228600"/>
            <a:ext cx="260909" cy="1107996"/>
          </a:xfrm>
          <a:prstGeom prst="rect">
            <a:avLst/>
          </a:prstGeom>
          <a:noFill/>
        </p:spPr>
        <p:txBody>
          <a:bodyPr wrap="square" lIns="0" tIns="0" rIns="0" bIns="0" rtlCol="0">
            <a:spAutoFit/>
          </a:bodyPr>
          <a:lstStyle/>
          <a:p>
            <a:r>
              <a:rPr lang="en-US" sz="3600" b="1" dirty="0" smtClean="0">
                <a:solidFill>
                  <a:schemeClr val="tx1">
                    <a:lumMod val="50000"/>
                    <a:lumOff val="50000"/>
                  </a:schemeClr>
                </a:solidFill>
              </a:rPr>
              <a:t>+</a:t>
            </a:r>
            <a:endParaRPr lang="en-US" sz="3600" b="1" dirty="0">
              <a:solidFill>
                <a:schemeClr val="tx1">
                  <a:lumMod val="50000"/>
                  <a:lumOff val="50000"/>
                </a:schemeClr>
              </a:solidFill>
            </a:endParaRPr>
          </a:p>
        </p:txBody>
      </p:sp>
      <p:sp>
        <p:nvSpPr>
          <p:cNvPr id="11" name="TextBox 10"/>
          <p:cNvSpPr txBox="1"/>
          <p:nvPr/>
        </p:nvSpPr>
        <p:spPr>
          <a:xfrm>
            <a:off x="8166847" y="282574"/>
            <a:ext cx="685800" cy="369332"/>
          </a:xfrm>
          <a:prstGeom prst="rect">
            <a:avLst/>
          </a:prstGeom>
          <a:noFill/>
        </p:spPr>
        <p:txBody>
          <a:bodyPr wrap="square" rtlCol="0">
            <a:spAutoFit/>
          </a:bodyPr>
          <a:lstStyle/>
          <a:p>
            <a:pPr algn="ctr"/>
            <a:fld id="{D3DCFC8B-A080-8843-95A7-25512C0D1D12}" type="slidenum">
              <a:rPr lang="en-US" smtClean="0">
                <a:solidFill>
                  <a:srgbClr val="FFFFFF"/>
                </a:solidFill>
                <a:latin typeface="+mj-lt"/>
              </a:rPr>
              <a:pPr algn="ctr"/>
              <a:t>‹#›</a:t>
            </a:fld>
            <a:endParaRPr lang="en-US" dirty="0">
              <a:solidFill>
                <a:srgbClr val="FFFFFF"/>
              </a:solidFill>
              <a:latin typeface="+mj-lt"/>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094" y="6362935"/>
            <a:ext cx="863600" cy="31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txStyles>
    <p:titleStyle>
      <a:lvl1pPr algn="l" defTabSz="914400" rtl="0" eaLnBrk="1" latinLnBrk="0" hangingPunct="1">
        <a:spcBef>
          <a:spcPct val="0"/>
        </a:spcBef>
        <a:buNone/>
        <a:defRPr sz="3600" b="0" kern="1200">
          <a:solidFill>
            <a:srgbClr val="006F4B"/>
          </a:solidFill>
          <a:latin typeface="+mj-lt"/>
          <a:ea typeface="+mj-ea"/>
          <a:cs typeface="+mj-cs"/>
        </a:defRPr>
      </a:lvl1pPr>
    </p:titleStyle>
    <p:bodyStyle>
      <a:lvl1pPr marL="228600" indent="-228600" algn="l" defTabSz="914400" rtl="0" eaLnBrk="1" latinLnBrk="0" hangingPunct="1">
        <a:spcBef>
          <a:spcPts val="2000"/>
        </a:spcBef>
        <a:buClr>
          <a:srgbClr val="493A13"/>
        </a:buClr>
        <a:buSzPct val="75000"/>
        <a:buFont typeface="Wingdings" pitchFamily="2" charset="2"/>
        <a:buChar char="n"/>
        <a:defRPr sz="2000" kern="1200">
          <a:solidFill>
            <a:schemeClr val="tx1">
              <a:lumMod val="65000"/>
              <a:lumOff val="35000"/>
            </a:schemeClr>
          </a:solidFill>
          <a:latin typeface="+mj-lt"/>
          <a:ea typeface="+mn-ea"/>
          <a:cs typeface="+mn-cs"/>
        </a:defRPr>
      </a:lvl1pPr>
      <a:lvl2pPr marL="4572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2pPr>
      <a:lvl3pPr marL="6858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3pPr>
      <a:lvl4pPr marL="9144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4pPr>
      <a:lvl5pPr marL="11430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E0459FF2-6399-43EA-973C-9F880BD83B54}"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solidFill>
                <a:prstClr val="black">
                  <a:lumMod val="65000"/>
                  <a:lumOff val="35000"/>
                </a:prstClr>
              </a:solidFill>
            </a:endParaRPr>
          </a:p>
        </p:txBody>
      </p:sp>
      <p:pic>
        <p:nvPicPr>
          <p:cNvPr id="8" name="Picture 7" descr="TNM_green_1line_L.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1455288" y="6312811"/>
            <a:ext cx="2380738" cy="1785554"/>
          </a:xfrm>
          <a:prstGeom prst="rect">
            <a:avLst/>
          </a:prstGeom>
        </p:spPr>
      </p:pic>
      <p:sp>
        <p:nvSpPr>
          <p:cNvPr id="10" name="TextBox 9"/>
          <p:cNvSpPr txBox="1"/>
          <p:nvPr/>
        </p:nvSpPr>
        <p:spPr>
          <a:xfrm>
            <a:off x="223185" y="228600"/>
            <a:ext cx="260909" cy="1107996"/>
          </a:xfrm>
          <a:prstGeom prst="rect">
            <a:avLst/>
          </a:prstGeom>
          <a:noFill/>
        </p:spPr>
        <p:txBody>
          <a:bodyPr wrap="square" lIns="0" tIns="0" rIns="0" bIns="0" rtlCol="0">
            <a:spAutoFit/>
          </a:bodyPr>
          <a:lstStyle/>
          <a:p>
            <a:r>
              <a:rPr lang="en-US" sz="3600" b="1" dirty="0" smtClean="0">
                <a:solidFill>
                  <a:prstClr val="black">
                    <a:lumMod val="50000"/>
                    <a:lumOff val="50000"/>
                  </a:prstClr>
                </a:solidFill>
              </a:rPr>
              <a:t>+</a:t>
            </a:r>
            <a:endParaRPr lang="en-US" sz="3600" b="1" dirty="0">
              <a:solidFill>
                <a:prstClr val="black">
                  <a:lumMod val="50000"/>
                  <a:lumOff val="50000"/>
                </a:prstClr>
              </a:solidFill>
            </a:endParaRPr>
          </a:p>
        </p:txBody>
      </p:sp>
      <p:sp>
        <p:nvSpPr>
          <p:cNvPr id="11" name="TextBox 10"/>
          <p:cNvSpPr txBox="1"/>
          <p:nvPr/>
        </p:nvSpPr>
        <p:spPr>
          <a:xfrm>
            <a:off x="8166847" y="282574"/>
            <a:ext cx="685800" cy="369332"/>
          </a:xfrm>
          <a:prstGeom prst="rect">
            <a:avLst/>
          </a:prstGeom>
          <a:noFill/>
        </p:spPr>
        <p:txBody>
          <a:bodyPr wrap="square" rtlCol="0">
            <a:spAutoFit/>
          </a:bodyPr>
          <a:lstStyle/>
          <a:p>
            <a:pPr algn="ctr"/>
            <a:fld id="{D3DCFC8B-A080-8843-95A7-25512C0D1D12}" type="slidenum">
              <a:rPr lang="en-US" smtClean="0">
                <a:solidFill>
                  <a:srgbClr val="FFFFFF"/>
                </a:solidFill>
                <a:latin typeface="Arial"/>
              </a:rPr>
              <a:pPr algn="ctr"/>
              <a:t>‹#›</a:t>
            </a:fld>
            <a:endParaRPr lang="en-US" dirty="0">
              <a:solidFill>
                <a:srgbClr val="FFFFFF"/>
              </a:solidFill>
              <a:latin typeface="Arial"/>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094" y="6362935"/>
            <a:ext cx="863600" cy="31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9978857"/>
      </p:ext>
    </p:extLst>
  </p:cSld>
  <p:clrMap bg1="lt1" tx1="dk1" bg2="lt2" tx2="dk2" accent1="accent1" accent2="accent2" accent3="accent3" accent4="accent4" accent5="accent5" accent6="accent6" hlink="hlink" folHlink="folHlink"/>
  <p:sldLayoutIdLst>
    <p:sldLayoutId id="2147483706" r:id="rId1"/>
    <p:sldLayoutId id="2147483707" r:id="rId2"/>
  </p:sldLayoutIdLst>
  <p:timing>
    <p:tnLst>
      <p:par>
        <p:cTn id="1" dur="indefinite" restart="never" nodeType="tmRoot"/>
      </p:par>
    </p:tnLst>
  </p:timing>
  <p:txStyles>
    <p:titleStyle>
      <a:lvl1pPr algn="l" defTabSz="914400" rtl="0" eaLnBrk="1" latinLnBrk="0" hangingPunct="1">
        <a:spcBef>
          <a:spcPct val="0"/>
        </a:spcBef>
        <a:buNone/>
        <a:defRPr sz="3600" b="0" kern="1200">
          <a:solidFill>
            <a:srgbClr val="006F4B"/>
          </a:solidFill>
          <a:latin typeface="+mj-lt"/>
          <a:ea typeface="+mj-ea"/>
          <a:cs typeface="+mj-cs"/>
        </a:defRPr>
      </a:lvl1pPr>
    </p:titleStyle>
    <p:bodyStyle>
      <a:lvl1pPr marL="228600" indent="-228600" algn="l" defTabSz="914400" rtl="0" eaLnBrk="1" latinLnBrk="0" hangingPunct="1">
        <a:spcBef>
          <a:spcPts val="2000"/>
        </a:spcBef>
        <a:buClr>
          <a:srgbClr val="493A13"/>
        </a:buClr>
        <a:buSzPct val="75000"/>
        <a:buFont typeface="Wingdings" pitchFamily="2" charset="2"/>
        <a:buChar char="n"/>
        <a:defRPr sz="2000" kern="1200">
          <a:solidFill>
            <a:schemeClr val="tx1">
              <a:lumMod val="65000"/>
              <a:lumOff val="35000"/>
            </a:schemeClr>
          </a:solidFill>
          <a:latin typeface="+mj-lt"/>
          <a:ea typeface="+mn-ea"/>
          <a:cs typeface="+mn-cs"/>
        </a:defRPr>
      </a:lvl1pPr>
      <a:lvl2pPr marL="4572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2pPr>
      <a:lvl3pPr marL="6858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3pPr>
      <a:lvl4pPr marL="9144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4pPr>
      <a:lvl5pPr marL="11430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E0459FF2-6399-43EA-973C-9F880BD83B54}"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solidFill>
                <a:prstClr val="black">
                  <a:lumMod val="65000"/>
                  <a:lumOff val="35000"/>
                </a:prstClr>
              </a:solidFill>
            </a:endParaRPr>
          </a:p>
        </p:txBody>
      </p:sp>
      <p:pic>
        <p:nvPicPr>
          <p:cNvPr id="8" name="Picture 7" descr="TNM_green_1line_L.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1455288" y="6312811"/>
            <a:ext cx="2380738" cy="1785554"/>
          </a:xfrm>
          <a:prstGeom prst="rect">
            <a:avLst/>
          </a:prstGeom>
        </p:spPr>
      </p:pic>
      <p:sp>
        <p:nvSpPr>
          <p:cNvPr id="10" name="TextBox 9"/>
          <p:cNvSpPr txBox="1"/>
          <p:nvPr/>
        </p:nvSpPr>
        <p:spPr>
          <a:xfrm>
            <a:off x="223185" y="228600"/>
            <a:ext cx="260909" cy="1107996"/>
          </a:xfrm>
          <a:prstGeom prst="rect">
            <a:avLst/>
          </a:prstGeom>
          <a:noFill/>
        </p:spPr>
        <p:txBody>
          <a:bodyPr wrap="square" lIns="0" tIns="0" rIns="0" bIns="0" rtlCol="0">
            <a:spAutoFit/>
          </a:bodyPr>
          <a:lstStyle/>
          <a:p>
            <a:r>
              <a:rPr lang="en-US" sz="3600" b="1" dirty="0" smtClean="0">
                <a:solidFill>
                  <a:prstClr val="black">
                    <a:lumMod val="50000"/>
                    <a:lumOff val="50000"/>
                  </a:prstClr>
                </a:solidFill>
              </a:rPr>
              <a:t>+</a:t>
            </a:r>
            <a:endParaRPr lang="en-US" sz="3600" b="1" dirty="0">
              <a:solidFill>
                <a:prstClr val="black">
                  <a:lumMod val="50000"/>
                  <a:lumOff val="50000"/>
                </a:prstClr>
              </a:solidFill>
            </a:endParaRPr>
          </a:p>
        </p:txBody>
      </p:sp>
      <p:sp>
        <p:nvSpPr>
          <p:cNvPr id="11" name="TextBox 10"/>
          <p:cNvSpPr txBox="1"/>
          <p:nvPr/>
        </p:nvSpPr>
        <p:spPr>
          <a:xfrm>
            <a:off x="8166847" y="282574"/>
            <a:ext cx="685800" cy="369332"/>
          </a:xfrm>
          <a:prstGeom prst="rect">
            <a:avLst/>
          </a:prstGeom>
          <a:noFill/>
        </p:spPr>
        <p:txBody>
          <a:bodyPr wrap="square" rtlCol="0">
            <a:spAutoFit/>
          </a:bodyPr>
          <a:lstStyle/>
          <a:p>
            <a:pPr algn="ctr"/>
            <a:fld id="{D3DCFC8B-A080-8843-95A7-25512C0D1D12}" type="slidenum">
              <a:rPr lang="en-US" smtClean="0">
                <a:solidFill>
                  <a:srgbClr val="FFFFFF"/>
                </a:solidFill>
                <a:latin typeface="Arial"/>
              </a:rPr>
              <a:pPr algn="ctr"/>
              <a:t>‹#›</a:t>
            </a:fld>
            <a:endParaRPr lang="en-US" dirty="0">
              <a:solidFill>
                <a:srgbClr val="FFFFFF"/>
              </a:solidFill>
              <a:latin typeface="Arial"/>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094" y="6362935"/>
            <a:ext cx="863600" cy="31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442637"/>
      </p:ext>
    </p:extLst>
  </p:cSld>
  <p:clrMap bg1="lt1" tx1="dk1" bg2="lt2" tx2="dk2" accent1="accent1" accent2="accent2" accent3="accent3" accent4="accent4" accent5="accent5" accent6="accent6" hlink="hlink" folHlink="folHlink"/>
  <p:sldLayoutIdLst>
    <p:sldLayoutId id="2147483713" r:id="rId1"/>
    <p:sldLayoutId id="2147483714" r:id="rId2"/>
  </p:sldLayoutIdLst>
  <p:timing>
    <p:tnLst>
      <p:par>
        <p:cTn id="1" dur="indefinite" restart="never" nodeType="tmRoot"/>
      </p:par>
    </p:tnLst>
  </p:timing>
  <p:txStyles>
    <p:titleStyle>
      <a:lvl1pPr algn="l" defTabSz="914400" rtl="0" eaLnBrk="1" latinLnBrk="0" hangingPunct="1">
        <a:spcBef>
          <a:spcPct val="0"/>
        </a:spcBef>
        <a:buNone/>
        <a:defRPr sz="3600" b="0" kern="1200">
          <a:solidFill>
            <a:srgbClr val="006F4B"/>
          </a:solidFill>
          <a:latin typeface="+mj-lt"/>
          <a:ea typeface="+mj-ea"/>
          <a:cs typeface="+mj-cs"/>
        </a:defRPr>
      </a:lvl1pPr>
    </p:titleStyle>
    <p:bodyStyle>
      <a:lvl1pPr marL="228600" indent="-228600" algn="l" defTabSz="914400" rtl="0" eaLnBrk="1" latinLnBrk="0" hangingPunct="1">
        <a:spcBef>
          <a:spcPts val="2000"/>
        </a:spcBef>
        <a:buClr>
          <a:srgbClr val="493A13"/>
        </a:buClr>
        <a:buSzPct val="75000"/>
        <a:buFont typeface="Wingdings" pitchFamily="2" charset="2"/>
        <a:buChar char="n"/>
        <a:defRPr sz="2000" kern="1200">
          <a:solidFill>
            <a:schemeClr val="tx1">
              <a:lumMod val="65000"/>
              <a:lumOff val="35000"/>
            </a:schemeClr>
          </a:solidFill>
          <a:latin typeface="+mj-lt"/>
          <a:ea typeface="+mn-ea"/>
          <a:cs typeface="+mn-cs"/>
        </a:defRPr>
      </a:lvl1pPr>
      <a:lvl2pPr marL="4572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2pPr>
      <a:lvl3pPr marL="6858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3pPr>
      <a:lvl4pPr marL="9144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4pPr>
      <a:lvl5pPr marL="11430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a:solidFill>
                <a:prstClr val="white"/>
              </a:solidFill>
            </a:endParaRPr>
          </a:p>
        </p:txBody>
      </p:sp>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defTabSz="457200"/>
            <a:fld id="{ACEBAD2D-B1C4-5F46-BB8A-BD48D9B4B769}" type="datetimeFigureOut">
              <a:rPr lang="en-US" smtClean="0">
                <a:solidFill>
                  <a:prstClr val="black">
                    <a:lumMod val="65000"/>
                    <a:lumOff val="35000"/>
                  </a:prstClr>
                </a:solidFill>
              </a:rPr>
              <a:pPr defTabSz="457200"/>
              <a:t>8/22/2016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defTabSz="457200"/>
            <a:endParaRPr lang="en-US">
              <a:solidFill>
                <a:prstClr val="black">
                  <a:lumMod val="65000"/>
                  <a:lumOff val="35000"/>
                </a:prstClr>
              </a:solidFill>
            </a:endParaRPr>
          </a:p>
        </p:txBody>
      </p:sp>
      <p:pic>
        <p:nvPicPr>
          <p:cNvPr id="8" name="Picture 7" descr="TNM_green_1line_L.pd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455288" y="6312811"/>
            <a:ext cx="2380738" cy="1785554"/>
          </a:xfrm>
          <a:prstGeom prst="rect">
            <a:avLst/>
          </a:prstGeom>
        </p:spPr>
      </p:pic>
      <p:sp>
        <p:nvSpPr>
          <p:cNvPr id="10" name="TextBox 9"/>
          <p:cNvSpPr txBox="1"/>
          <p:nvPr userDrawn="1"/>
        </p:nvSpPr>
        <p:spPr>
          <a:xfrm>
            <a:off x="223185" y="228600"/>
            <a:ext cx="260909" cy="1107996"/>
          </a:xfrm>
          <a:prstGeom prst="rect">
            <a:avLst/>
          </a:prstGeom>
          <a:noFill/>
        </p:spPr>
        <p:txBody>
          <a:bodyPr wrap="square" lIns="0" tIns="0" rIns="0" bIns="0" rtlCol="0">
            <a:spAutoFit/>
          </a:bodyPr>
          <a:lstStyle/>
          <a:p>
            <a:pPr defTabSz="457200"/>
            <a:r>
              <a:rPr lang="en-US" sz="3600" b="1" dirty="0" smtClean="0">
                <a:solidFill>
                  <a:prstClr val="black">
                    <a:lumMod val="50000"/>
                    <a:lumOff val="50000"/>
                  </a:prstClr>
                </a:solidFill>
              </a:rPr>
              <a:t>+</a:t>
            </a:r>
            <a:endParaRPr lang="en-US" sz="3600" b="1" dirty="0">
              <a:solidFill>
                <a:prstClr val="black">
                  <a:lumMod val="50000"/>
                  <a:lumOff val="50000"/>
                </a:prstClr>
              </a:solidFill>
            </a:endParaRPr>
          </a:p>
        </p:txBody>
      </p:sp>
      <p:sp>
        <p:nvSpPr>
          <p:cNvPr id="11" name="TextBox 10"/>
          <p:cNvSpPr txBox="1"/>
          <p:nvPr userDrawn="1"/>
        </p:nvSpPr>
        <p:spPr>
          <a:xfrm>
            <a:off x="8166847" y="282574"/>
            <a:ext cx="685800" cy="369332"/>
          </a:xfrm>
          <a:prstGeom prst="rect">
            <a:avLst/>
          </a:prstGeom>
          <a:noFill/>
        </p:spPr>
        <p:txBody>
          <a:bodyPr wrap="square" rtlCol="0">
            <a:spAutoFit/>
          </a:bodyPr>
          <a:lstStyle/>
          <a:p>
            <a:pPr algn="ctr" defTabSz="457200"/>
            <a:fld id="{D3DCFC8B-A080-8843-95A7-25512C0D1D12}" type="slidenum">
              <a:rPr lang="en-US" smtClean="0">
                <a:solidFill>
                  <a:srgbClr val="FFFFFF"/>
                </a:solidFill>
                <a:latin typeface="Arial"/>
              </a:rPr>
              <a:pPr algn="ctr" defTabSz="457200"/>
              <a:t>‹#›</a:t>
            </a:fld>
            <a:endParaRPr lang="en-US" dirty="0">
              <a:solidFill>
                <a:srgbClr val="FFFFFF"/>
              </a:solidFill>
              <a:latin typeface="Arial"/>
            </a:endParaRPr>
          </a:p>
        </p:txBody>
      </p:sp>
      <p:pic>
        <p:nvPicPr>
          <p:cNvPr id="1026"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84094" y="6362935"/>
            <a:ext cx="863600" cy="31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535019"/>
      </p:ext>
    </p:extLst>
  </p:cSld>
  <p:clrMap bg1="lt1" tx1="dk1" bg2="lt2" tx2="dk2" accent1="accent1" accent2="accent2" accent3="accent3" accent4="accent4" accent5="accent5" accent6="accent6" hlink="hlink" folHlink="folHlink"/>
  <p:sldLayoutIdLst>
    <p:sldLayoutId id="2147483716" r:id="rId1"/>
    <p:sldLayoutId id="2147483717" r:id="rId2"/>
  </p:sldLayoutIdLst>
  <p:timing>
    <p:tnLst>
      <p:par>
        <p:cTn id="1" dur="indefinite" restart="never" nodeType="tmRoot"/>
      </p:par>
    </p:tnLst>
  </p:timing>
  <p:txStyles>
    <p:titleStyle>
      <a:lvl1pPr algn="l" defTabSz="914400" rtl="0" eaLnBrk="1" latinLnBrk="0" hangingPunct="1">
        <a:spcBef>
          <a:spcPct val="0"/>
        </a:spcBef>
        <a:buNone/>
        <a:defRPr sz="3600" b="0" kern="1200">
          <a:solidFill>
            <a:srgbClr val="006F4B"/>
          </a:solidFill>
          <a:latin typeface="+mj-lt"/>
          <a:ea typeface="+mj-ea"/>
          <a:cs typeface="+mj-cs"/>
        </a:defRPr>
      </a:lvl1pPr>
    </p:titleStyle>
    <p:bodyStyle>
      <a:lvl1pPr marL="228600" indent="-228600" algn="l" defTabSz="914400" rtl="0" eaLnBrk="1" latinLnBrk="0" hangingPunct="1">
        <a:spcBef>
          <a:spcPts val="2000"/>
        </a:spcBef>
        <a:buClr>
          <a:srgbClr val="493A13"/>
        </a:buClr>
        <a:buSzPct val="75000"/>
        <a:buFont typeface="Wingdings" pitchFamily="2" charset="2"/>
        <a:buChar char="n"/>
        <a:defRPr sz="2000" kern="1200">
          <a:solidFill>
            <a:schemeClr val="tx1">
              <a:lumMod val="65000"/>
              <a:lumOff val="35000"/>
            </a:schemeClr>
          </a:solidFill>
          <a:latin typeface="+mj-lt"/>
          <a:ea typeface="+mn-ea"/>
          <a:cs typeface="+mn-cs"/>
        </a:defRPr>
      </a:lvl1pPr>
      <a:lvl2pPr marL="4572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2pPr>
      <a:lvl3pPr marL="6858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3pPr>
      <a:lvl4pPr marL="9144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4pPr>
      <a:lvl5pPr marL="11430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E0459FF2-6399-43EA-973C-9F880BD83B54}"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solidFill>
                <a:prstClr val="black">
                  <a:lumMod val="65000"/>
                  <a:lumOff val="35000"/>
                </a:prstClr>
              </a:solidFill>
            </a:endParaRPr>
          </a:p>
        </p:txBody>
      </p:sp>
      <p:pic>
        <p:nvPicPr>
          <p:cNvPr id="8" name="Picture 7" descr="TNM_green_1line_L.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1455288" y="6312811"/>
            <a:ext cx="2380738" cy="1785554"/>
          </a:xfrm>
          <a:prstGeom prst="rect">
            <a:avLst/>
          </a:prstGeom>
        </p:spPr>
      </p:pic>
      <p:sp>
        <p:nvSpPr>
          <p:cNvPr id="10" name="TextBox 9"/>
          <p:cNvSpPr txBox="1"/>
          <p:nvPr/>
        </p:nvSpPr>
        <p:spPr>
          <a:xfrm>
            <a:off x="223185" y="228600"/>
            <a:ext cx="260909" cy="1107996"/>
          </a:xfrm>
          <a:prstGeom prst="rect">
            <a:avLst/>
          </a:prstGeom>
          <a:noFill/>
        </p:spPr>
        <p:txBody>
          <a:bodyPr wrap="square" lIns="0" tIns="0" rIns="0" bIns="0" rtlCol="0">
            <a:spAutoFit/>
          </a:bodyPr>
          <a:lstStyle/>
          <a:p>
            <a:r>
              <a:rPr lang="en-US" sz="3600" b="1" dirty="0" smtClean="0">
                <a:solidFill>
                  <a:prstClr val="black">
                    <a:lumMod val="50000"/>
                    <a:lumOff val="50000"/>
                  </a:prstClr>
                </a:solidFill>
              </a:rPr>
              <a:t>+</a:t>
            </a:r>
            <a:endParaRPr lang="en-US" sz="3600" b="1" dirty="0">
              <a:solidFill>
                <a:prstClr val="black">
                  <a:lumMod val="50000"/>
                  <a:lumOff val="50000"/>
                </a:prstClr>
              </a:solidFill>
            </a:endParaRPr>
          </a:p>
        </p:txBody>
      </p:sp>
      <p:sp>
        <p:nvSpPr>
          <p:cNvPr id="11" name="TextBox 10"/>
          <p:cNvSpPr txBox="1"/>
          <p:nvPr/>
        </p:nvSpPr>
        <p:spPr>
          <a:xfrm>
            <a:off x="8166847" y="282574"/>
            <a:ext cx="685800" cy="369332"/>
          </a:xfrm>
          <a:prstGeom prst="rect">
            <a:avLst/>
          </a:prstGeom>
          <a:noFill/>
        </p:spPr>
        <p:txBody>
          <a:bodyPr wrap="square" rtlCol="0">
            <a:spAutoFit/>
          </a:bodyPr>
          <a:lstStyle/>
          <a:p>
            <a:pPr algn="ctr"/>
            <a:fld id="{D3DCFC8B-A080-8843-95A7-25512C0D1D12}" type="slidenum">
              <a:rPr lang="en-US" smtClean="0">
                <a:solidFill>
                  <a:srgbClr val="FFFFFF"/>
                </a:solidFill>
                <a:latin typeface="Arial"/>
              </a:rPr>
              <a:pPr algn="ctr"/>
              <a:t>‹#›</a:t>
            </a:fld>
            <a:endParaRPr lang="en-US" dirty="0">
              <a:solidFill>
                <a:srgbClr val="FFFFFF"/>
              </a:solidFill>
              <a:latin typeface="Arial"/>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094" y="6362935"/>
            <a:ext cx="863600" cy="31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0869661"/>
      </p:ext>
    </p:extLst>
  </p:cSld>
  <p:clrMap bg1="lt1" tx1="dk1" bg2="lt2" tx2="dk2" accent1="accent1" accent2="accent2" accent3="accent3" accent4="accent4" accent5="accent5" accent6="accent6" hlink="hlink" folHlink="folHlink"/>
  <p:sldLayoutIdLst>
    <p:sldLayoutId id="2147483722" r:id="rId1"/>
    <p:sldLayoutId id="2147483723" r:id="rId2"/>
  </p:sldLayoutIdLst>
  <p:timing>
    <p:tnLst>
      <p:par>
        <p:cTn id="1" dur="indefinite" restart="never" nodeType="tmRoot"/>
      </p:par>
    </p:tnLst>
  </p:timing>
  <p:txStyles>
    <p:titleStyle>
      <a:lvl1pPr algn="l" defTabSz="914400" rtl="0" eaLnBrk="1" latinLnBrk="0" hangingPunct="1">
        <a:spcBef>
          <a:spcPct val="0"/>
        </a:spcBef>
        <a:buNone/>
        <a:defRPr sz="3600" b="0" kern="1200">
          <a:solidFill>
            <a:srgbClr val="006F4B"/>
          </a:solidFill>
          <a:latin typeface="+mj-lt"/>
          <a:ea typeface="+mj-ea"/>
          <a:cs typeface="+mj-cs"/>
        </a:defRPr>
      </a:lvl1pPr>
    </p:titleStyle>
    <p:bodyStyle>
      <a:lvl1pPr marL="228600" indent="-228600" algn="l" defTabSz="914400" rtl="0" eaLnBrk="1" latinLnBrk="0" hangingPunct="1">
        <a:spcBef>
          <a:spcPts val="2000"/>
        </a:spcBef>
        <a:buClr>
          <a:srgbClr val="493A13"/>
        </a:buClr>
        <a:buSzPct val="75000"/>
        <a:buFont typeface="Wingdings" pitchFamily="2" charset="2"/>
        <a:buChar char="n"/>
        <a:defRPr sz="2000" kern="1200">
          <a:solidFill>
            <a:schemeClr val="tx1">
              <a:lumMod val="65000"/>
              <a:lumOff val="35000"/>
            </a:schemeClr>
          </a:solidFill>
          <a:latin typeface="+mj-lt"/>
          <a:ea typeface="+mn-ea"/>
          <a:cs typeface="+mn-cs"/>
        </a:defRPr>
      </a:lvl1pPr>
      <a:lvl2pPr marL="4572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2pPr>
      <a:lvl3pPr marL="6858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3pPr>
      <a:lvl4pPr marL="9144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4pPr>
      <a:lvl5pPr marL="11430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E0459FF2-6399-43EA-973C-9F880BD83B54}"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solidFill>
                <a:prstClr val="black">
                  <a:lumMod val="65000"/>
                  <a:lumOff val="35000"/>
                </a:prstClr>
              </a:solidFill>
            </a:endParaRPr>
          </a:p>
        </p:txBody>
      </p:sp>
      <p:pic>
        <p:nvPicPr>
          <p:cNvPr id="8" name="Picture 7" descr="TNM_green_1line_L.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1455288" y="6312811"/>
            <a:ext cx="2380738" cy="1785554"/>
          </a:xfrm>
          <a:prstGeom prst="rect">
            <a:avLst/>
          </a:prstGeom>
        </p:spPr>
      </p:pic>
      <p:sp>
        <p:nvSpPr>
          <p:cNvPr id="10" name="TextBox 9"/>
          <p:cNvSpPr txBox="1"/>
          <p:nvPr/>
        </p:nvSpPr>
        <p:spPr>
          <a:xfrm>
            <a:off x="223185" y="228600"/>
            <a:ext cx="260909" cy="1107996"/>
          </a:xfrm>
          <a:prstGeom prst="rect">
            <a:avLst/>
          </a:prstGeom>
          <a:noFill/>
        </p:spPr>
        <p:txBody>
          <a:bodyPr wrap="square" lIns="0" tIns="0" rIns="0" bIns="0" rtlCol="0">
            <a:spAutoFit/>
          </a:bodyPr>
          <a:lstStyle/>
          <a:p>
            <a:r>
              <a:rPr lang="en-US" sz="3600" b="1" dirty="0" smtClean="0">
                <a:solidFill>
                  <a:prstClr val="black">
                    <a:lumMod val="50000"/>
                    <a:lumOff val="50000"/>
                  </a:prstClr>
                </a:solidFill>
              </a:rPr>
              <a:t>+</a:t>
            </a:r>
            <a:endParaRPr lang="en-US" sz="3600" b="1" dirty="0">
              <a:solidFill>
                <a:prstClr val="black">
                  <a:lumMod val="50000"/>
                  <a:lumOff val="50000"/>
                </a:prstClr>
              </a:solidFill>
            </a:endParaRPr>
          </a:p>
        </p:txBody>
      </p:sp>
      <p:sp>
        <p:nvSpPr>
          <p:cNvPr id="11" name="TextBox 10"/>
          <p:cNvSpPr txBox="1"/>
          <p:nvPr/>
        </p:nvSpPr>
        <p:spPr>
          <a:xfrm>
            <a:off x="8166847" y="282574"/>
            <a:ext cx="685800" cy="369332"/>
          </a:xfrm>
          <a:prstGeom prst="rect">
            <a:avLst/>
          </a:prstGeom>
          <a:noFill/>
        </p:spPr>
        <p:txBody>
          <a:bodyPr wrap="square" rtlCol="0">
            <a:spAutoFit/>
          </a:bodyPr>
          <a:lstStyle/>
          <a:p>
            <a:pPr algn="ctr"/>
            <a:fld id="{D3DCFC8B-A080-8843-95A7-25512C0D1D12}" type="slidenum">
              <a:rPr lang="en-US" smtClean="0">
                <a:solidFill>
                  <a:srgbClr val="FFFFFF"/>
                </a:solidFill>
                <a:latin typeface="Arial"/>
              </a:rPr>
              <a:pPr algn="ctr"/>
              <a:t>‹#›</a:t>
            </a:fld>
            <a:endParaRPr lang="en-US" dirty="0">
              <a:solidFill>
                <a:srgbClr val="FFFFFF"/>
              </a:solidFill>
              <a:latin typeface="Arial"/>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094" y="6362935"/>
            <a:ext cx="863600" cy="31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74407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Lst>
  <p:timing>
    <p:tnLst>
      <p:par>
        <p:cTn id="1" dur="indefinite" restart="never" nodeType="tmRoot"/>
      </p:par>
    </p:tnLst>
  </p:timing>
  <p:txStyles>
    <p:titleStyle>
      <a:lvl1pPr algn="l" defTabSz="914400" rtl="0" eaLnBrk="1" latinLnBrk="0" hangingPunct="1">
        <a:spcBef>
          <a:spcPct val="0"/>
        </a:spcBef>
        <a:buNone/>
        <a:defRPr sz="3600" b="0" kern="1200">
          <a:solidFill>
            <a:srgbClr val="006F4B"/>
          </a:solidFill>
          <a:latin typeface="+mj-lt"/>
          <a:ea typeface="+mj-ea"/>
          <a:cs typeface="+mj-cs"/>
        </a:defRPr>
      </a:lvl1pPr>
    </p:titleStyle>
    <p:bodyStyle>
      <a:lvl1pPr marL="228600" indent="-228600" algn="l" defTabSz="914400" rtl="0" eaLnBrk="1" latinLnBrk="0" hangingPunct="1">
        <a:spcBef>
          <a:spcPts val="2000"/>
        </a:spcBef>
        <a:buClr>
          <a:srgbClr val="493A13"/>
        </a:buClr>
        <a:buSzPct val="75000"/>
        <a:buFont typeface="Wingdings" pitchFamily="2" charset="2"/>
        <a:buChar char="n"/>
        <a:defRPr sz="2000" kern="1200">
          <a:solidFill>
            <a:schemeClr val="tx1">
              <a:lumMod val="65000"/>
              <a:lumOff val="35000"/>
            </a:schemeClr>
          </a:solidFill>
          <a:latin typeface="+mj-lt"/>
          <a:ea typeface="+mn-ea"/>
          <a:cs typeface="+mn-cs"/>
        </a:defRPr>
      </a:lvl1pPr>
      <a:lvl2pPr marL="4572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2pPr>
      <a:lvl3pPr marL="6858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3pPr>
      <a:lvl4pPr marL="9144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4pPr>
      <a:lvl5pPr marL="11430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8166846" y="282573"/>
            <a:ext cx="685799" cy="1600199"/>
          </a:xfrm>
          <a:prstGeom prst="rect">
            <a:avLst/>
          </a:prstGeom>
          <a:solidFill>
            <a:srgbClr val="006F4B"/>
          </a:solidFill>
          <a:ln>
            <a:noFill/>
          </a:ln>
        </p:spPr>
        <p:txBody>
          <a:bodyPr lIns="91425" tIns="45700" rIns="91425" bIns="45700" anchor="ctr" anchorCtr="0">
            <a:normAutofit/>
          </a:bodyPr>
          <a:lstStyle/>
          <a:p>
            <a:pPr algn="ctr" defTabSz="914400"/>
            <a:endParaRPr kern="0">
              <a:solidFill>
                <a:srgbClr val="FFFFFF"/>
              </a:solidFill>
              <a:latin typeface="Times New Roman"/>
              <a:ea typeface="Times New Roman"/>
              <a:cs typeface="Times New Roman"/>
              <a:sym typeface="Times New Roman"/>
              <a:rtl val="0"/>
            </a:endParaRPr>
          </a:p>
        </p:txBody>
      </p:sp>
      <p:sp>
        <p:nvSpPr>
          <p:cNvPr id="10" name="Shape 10"/>
          <p:cNvSpPr txBox="1">
            <a:spLocks noGrp="1"/>
          </p:cNvSpPr>
          <p:nvPr>
            <p:ph type="title"/>
          </p:nvPr>
        </p:nvSpPr>
        <p:spPr>
          <a:xfrm>
            <a:off x="498474" y="484093"/>
            <a:ext cx="7556312" cy="1116105"/>
          </a:xfrm>
          <a:prstGeom prst="rect">
            <a:avLst/>
          </a:prstGeom>
          <a:noFill/>
          <a:ln>
            <a:noFill/>
          </a:ln>
        </p:spPr>
        <p:txBody>
          <a:bodyPr lIns="91425" tIns="91425" rIns="91425" bIns="91425" anchor="t" anchorCtr="0"/>
          <a:lstStyle>
            <a:lvl1pPr marL="0" marR="0" indent="0" algn="l" rtl="0">
              <a:spcBef>
                <a:spcPts val="0"/>
              </a:spcBef>
              <a:buClr>
                <a:srgbClr val="006F4B"/>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1" name="Shape 11"/>
          <p:cNvSpPr txBox="1">
            <a:spLocks noGrp="1"/>
          </p:cNvSpPr>
          <p:nvPr>
            <p:ph type="body" idx="1"/>
          </p:nvPr>
        </p:nvSpPr>
        <p:spPr>
          <a:xfrm>
            <a:off x="498474" y="1981200"/>
            <a:ext cx="7556312" cy="4144963"/>
          </a:xfrm>
          <a:prstGeom prst="rect">
            <a:avLst/>
          </a:prstGeom>
          <a:noFill/>
          <a:ln>
            <a:noFill/>
          </a:ln>
        </p:spPr>
        <p:txBody>
          <a:bodyPr lIns="91425" tIns="91425" rIns="91425" bIns="91425" anchor="t" anchorCtr="0"/>
          <a:lstStyle>
            <a:lvl1pPr marL="228600" marR="0" indent="-133350" algn="l" rtl="0">
              <a:spcBef>
                <a:spcPts val="2000"/>
              </a:spcBef>
              <a:buClr>
                <a:srgbClr val="493A13"/>
              </a:buClr>
              <a:buFont typeface="Times New Roman"/>
              <a:buChar char="■"/>
              <a:defRPr/>
            </a:lvl1pPr>
            <a:lvl2pPr marL="457200" marR="0" indent="-142875" algn="l" rtl="0">
              <a:spcBef>
                <a:spcPts val="600"/>
              </a:spcBef>
              <a:buClr>
                <a:schemeClr val="accent4"/>
              </a:buClr>
              <a:buFont typeface="Times New Roman"/>
              <a:buChar char="■"/>
              <a:defRPr/>
            </a:lvl2pPr>
            <a:lvl3pPr marL="685800" marR="0" indent="-142875" algn="l" rtl="0">
              <a:spcBef>
                <a:spcPts val="600"/>
              </a:spcBef>
              <a:buClr>
                <a:srgbClr val="493A13"/>
              </a:buClr>
              <a:buFont typeface="Times New Roman"/>
              <a:buChar char="■"/>
              <a:defRPr/>
            </a:lvl3pPr>
            <a:lvl4pPr marL="914400" marR="0" indent="-142875" algn="l" rtl="0">
              <a:spcBef>
                <a:spcPts val="600"/>
              </a:spcBef>
              <a:buClr>
                <a:schemeClr val="accent4"/>
              </a:buClr>
              <a:buFont typeface="Times New Roman"/>
              <a:buChar char="■"/>
              <a:defRPr/>
            </a:lvl4pPr>
            <a:lvl5pPr marL="1143000" marR="0" indent="-142875" algn="l" rtl="0">
              <a:spcBef>
                <a:spcPts val="600"/>
              </a:spcBef>
              <a:buClr>
                <a:srgbClr val="493A13"/>
              </a:buClr>
              <a:buFont typeface="Times New Roman"/>
              <a:buChar char="■"/>
              <a:defRPr/>
            </a:lvl5pPr>
            <a:lvl6pPr marL="2514600" marR="0" indent="-101600" algn="l" rtl="0">
              <a:spcBef>
                <a:spcPts val="400"/>
              </a:spcBef>
              <a:buClr>
                <a:schemeClr val="dk1"/>
              </a:buClr>
              <a:buFont typeface="Times New Roman"/>
              <a:buChar char="•"/>
              <a:defRPr/>
            </a:lvl6pPr>
            <a:lvl7pPr marL="2971800" marR="0" indent="-101600" algn="l" rtl="0">
              <a:spcBef>
                <a:spcPts val="400"/>
              </a:spcBef>
              <a:buClr>
                <a:schemeClr val="dk1"/>
              </a:buClr>
              <a:buFont typeface="Times New Roman"/>
              <a:buChar char="•"/>
              <a:defRPr/>
            </a:lvl7pPr>
            <a:lvl8pPr marL="3429000" marR="0" indent="-101600" algn="l" rtl="0">
              <a:spcBef>
                <a:spcPts val="400"/>
              </a:spcBef>
              <a:buClr>
                <a:schemeClr val="dk1"/>
              </a:buClr>
              <a:buFont typeface="Times New Roman"/>
              <a:buChar char="•"/>
              <a:defRPr/>
            </a:lvl8pPr>
            <a:lvl9pPr marL="3886200" marR="0" indent="-101600" algn="l" rtl="0">
              <a:spcBef>
                <a:spcPts val="400"/>
              </a:spcBef>
              <a:buClr>
                <a:schemeClr val="dk1"/>
              </a:buClr>
              <a:buFont typeface="Times New Roman"/>
              <a:buChar char="•"/>
              <a:defRPr/>
            </a:lvl9pPr>
          </a:lstStyle>
          <a:p>
            <a:endParaRPr dirty="0"/>
          </a:p>
        </p:txBody>
      </p:sp>
      <p:sp>
        <p:nvSpPr>
          <p:cNvPr id="12" name="Shape 12"/>
          <p:cNvSpPr txBox="1">
            <a:spLocks noGrp="1"/>
          </p:cNvSpPr>
          <p:nvPr>
            <p:ph type="dt" idx="10"/>
          </p:nvPr>
        </p:nvSpPr>
        <p:spPr>
          <a:xfrm>
            <a:off x="6795246" y="6423585"/>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cs typeface="Arial"/>
              <a:sym typeface="Arial"/>
              <a:rtl val="0"/>
            </a:endParaRPr>
          </a:p>
        </p:txBody>
      </p:sp>
      <p:sp>
        <p:nvSpPr>
          <p:cNvPr id="13" name="Shape 13"/>
          <p:cNvSpPr txBox="1">
            <a:spLocks noGrp="1"/>
          </p:cNvSpPr>
          <p:nvPr>
            <p:ph type="ftr" idx="11"/>
          </p:nvPr>
        </p:nvSpPr>
        <p:spPr>
          <a:xfrm>
            <a:off x="201706" y="6423585"/>
            <a:ext cx="6122893"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cs typeface="Arial"/>
              <a:sym typeface="Arial"/>
              <a:rtl val="0"/>
            </a:endParaRPr>
          </a:p>
        </p:txBody>
      </p:sp>
      <p:pic>
        <p:nvPicPr>
          <p:cNvPr id="14" name="Shape 14"/>
          <p:cNvPicPr preferRelativeResize="0"/>
          <p:nvPr/>
        </p:nvPicPr>
        <p:blipFill rotWithShape="1">
          <a:blip r:embed="rId4">
            <a:alphaModFix/>
          </a:blip>
          <a:srcRect/>
          <a:stretch/>
        </p:blipFill>
        <p:spPr>
          <a:xfrm>
            <a:off x="1455287" y="6312810"/>
            <a:ext cx="2380738" cy="1785554"/>
          </a:xfrm>
          <a:prstGeom prst="rect">
            <a:avLst/>
          </a:prstGeom>
          <a:noFill/>
          <a:ln>
            <a:noFill/>
          </a:ln>
        </p:spPr>
      </p:pic>
      <p:sp>
        <p:nvSpPr>
          <p:cNvPr id="15" name="Shape 15"/>
          <p:cNvSpPr txBox="1"/>
          <p:nvPr/>
        </p:nvSpPr>
        <p:spPr>
          <a:xfrm>
            <a:off x="223185" y="228600"/>
            <a:ext cx="260908" cy="1107995"/>
          </a:xfrm>
          <a:prstGeom prst="rect">
            <a:avLst/>
          </a:prstGeom>
          <a:noFill/>
          <a:ln>
            <a:noFill/>
          </a:ln>
        </p:spPr>
        <p:txBody>
          <a:bodyPr lIns="0" tIns="0" rIns="0" bIns="0" anchor="t" anchorCtr="0">
            <a:normAutofit/>
          </a:bodyPr>
          <a:lstStyle/>
          <a:p>
            <a:pPr defTabSz="914400">
              <a:buSzPct val="25000"/>
            </a:pPr>
            <a:r>
              <a:rPr lang="en-US" sz="3600" b="1" kern="0">
                <a:solidFill>
                  <a:srgbClr val="7F7F7F"/>
                </a:solidFill>
                <a:latin typeface="Times New Roman"/>
                <a:ea typeface="Times New Roman"/>
                <a:cs typeface="Times New Roman"/>
                <a:sym typeface="Times New Roman"/>
                <a:rtl val="0"/>
              </a:rPr>
              <a:t>+</a:t>
            </a:r>
          </a:p>
        </p:txBody>
      </p:sp>
      <p:pic>
        <p:nvPicPr>
          <p:cNvPr id="17" name="Shape 17"/>
          <p:cNvPicPr preferRelativeResize="0"/>
          <p:nvPr/>
        </p:nvPicPr>
        <p:blipFill rotWithShape="1">
          <a:blip r:embed="rId5">
            <a:alphaModFix/>
          </a:blip>
          <a:srcRect/>
          <a:stretch/>
        </p:blipFill>
        <p:spPr>
          <a:xfrm>
            <a:off x="484093" y="6362935"/>
            <a:ext cx="863599" cy="318853"/>
          </a:xfrm>
          <a:prstGeom prst="rect">
            <a:avLst/>
          </a:prstGeom>
          <a:noFill/>
          <a:ln>
            <a:noFill/>
          </a:ln>
        </p:spPr>
      </p:pic>
      <p:sp>
        <p:nvSpPr>
          <p:cNvPr id="18" name="Slide Number Placeholder 3"/>
          <p:cNvSpPr>
            <a:spLocks noGrp="1"/>
          </p:cNvSpPr>
          <p:nvPr>
            <p:ph type="sldNum" sz="quarter" idx="4"/>
          </p:nvPr>
        </p:nvSpPr>
        <p:spPr>
          <a:xfrm>
            <a:off x="8208963" y="320675"/>
            <a:ext cx="554037" cy="365125"/>
          </a:xfrm>
          <a:prstGeom prst="rect">
            <a:avLst/>
          </a:prstGeom>
        </p:spPr>
        <p:txBody>
          <a:bodyPr/>
          <a:lstStyle/>
          <a:p>
            <a:pPr defTabSz="914400"/>
            <a:fld id="{68163C60-CA09-0A47-B3C1-9EE18D99318D}" type="slidenum">
              <a:rPr lang="en-US" sz="1400" kern="0" smtClean="0">
                <a:solidFill>
                  <a:prstClr val="white"/>
                </a:solidFill>
                <a:cs typeface="Arial"/>
                <a:sym typeface="Arial"/>
                <a:rtl val="0"/>
              </a:rPr>
              <a:pPr defTabSz="914400"/>
              <a:t>‹#›</a:t>
            </a:fld>
            <a:endParaRPr lang="en-US" sz="1400" kern="0" dirty="0">
              <a:solidFill>
                <a:prstClr val="white"/>
              </a:solidFill>
              <a:cs typeface="Arial"/>
              <a:sym typeface="Arial"/>
              <a:rtl val="0"/>
            </a:endParaRPr>
          </a:p>
        </p:txBody>
      </p:sp>
    </p:spTree>
    <p:extLst>
      <p:ext uri="{BB962C8B-B14F-4D97-AF65-F5344CB8AC3E}">
        <p14:creationId xmlns:p14="http://schemas.microsoft.com/office/powerpoint/2010/main" val="846821877"/>
      </p:ext>
    </p:extLst>
  </p:cSld>
  <p:clrMap bg1="lt1" tx1="dk1" bg2="dk2" tx2="lt2" accent1="accent1" accent2="accent2" accent3="accent3" accent4="accent4" accent5="accent5" accent6="accent6" hlink="hlink" folHlink="folHlink"/>
  <p:sldLayoutIdLst>
    <p:sldLayoutId id="2147483665" r:id="rId1"/>
    <p:sldLayoutId id="2147483666" r:id="rId2"/>
  </p:sldLayoutIdLst>
  <p:timing>
    <p:tnLst>
      <p:par>
        <p:cTn id="1" dur="indefinite" restart="never" nodeType="tmRoot"/>
      </p:par>
    </p:tnLst>
  </p:timing>
  <p:hf hdr="0" ftr="0" dt="0"/>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E0459FF2-6399-43EA-973C-9F880BD83B54}"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solidFill>
                <a:prstClr val="black">
                  <a:lumMod val="65000"/>
                  <a:lumOff val="35000"/>
                </a:prstClr>
              </a:solidFill>
            </a:endParaRPr>
          </a:p>
        </p:txBody>
      </p:sp>
      <p:pic>
        <p:nvPicPr>
          <p:cNvPr id="8" name="Picture 7" descr="TNM_green_1line_L.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1455288" y="6312811"/>
            <a:ext cx="2380738" cy="1785554"/>
          </a:xfrm>
          <a:prstGeom prst="rect">
            <a:avLst/>
          </a:prstGeom>
        </p:spPr>
      </p:pic>
      <p:sp>
        <p:nvSpPr>
          <p:cNvPr id="10" name="TextBox 9"/>
          <p:cNvSpPr txBox="1"/>
          <p:nvPr/>
        </p:nvSpPr>
        <p:spPr>
          <a:xfrm>
            <a:off x="223185" y="228600"/>
            <a:ext cx="260909" cy="1107996"/>
          </a:xfrm>
          <a:prstGeom prst="rect">
            <a:avLst/>
          </a:prstGeom>
          <a:noFill/>
        </p:spPr>
        <p:txBody>
          <a:bodyPr wrap="square" lIns="0" tIns="0" rIns="0" bIns="0" rtlCol="0">
            <a:spAutoFit/>
          </a:bodyPr>
          <a:lstStyle/>
          <a:p>
            <a:r>
              <a:rPr lang="en-US" sz="3600" b="1" dirty="0" smtClean="0">
                <a:solidFill>
                  <a:prstClr val="black">
                    <a:lumMod val="50000"/>
                    <a:lumOff val="50000"/>
                  </a:prstClr>
                </a:solidFill>
              </a:rPr>
              <a:t>+</a:t>
            </a:r>
            <a:endParaRPr lang="en-US" sz="3600" b="1" dirty="0">
              <a:solidFill>
                <a:prstClr val="black">
                  <a:lumMod val="50000"/>
                  <a:lumOff val="50000"/>
                </a:prstClr>
              </a:solidFill>
            </a:endParaRPr>
          </a:p>
        </p:txBody>
      </p:sp>
      <p:sp>
        <p:nvSpPr>
          <p:cNvPr id="11" name="TextBox 10"/>
          <p:cNvSpPr txBox="1"/>
          <p:nvPr/>
        </p:nvSpPr>
        <p:spPr>
          <a:xfrm>
            <a:off x="8166847" y="282574"/>
            <a:ext cx="685800" cy="369332"/>
          </a:xfrm>
          <a:prstGeom prst="rect">
            <a:avLst/>
          </a:prstGeom>
          <a:noFill/>
        </p:spPr>
        <p:txBody>
          <a:bodyPr wrap="square" rtlCol="0">
            <a:spAutoFit/>
          </a:bodyPr>
          <a:lstStyle/>
          <a:p>
            <a:pPr algn="ctr"/>
            <a:fld id="{D3DCFC8B-A080-8843-95A7-25512C0D1D12}" type="slidenum">
              <a:rPr lang="en-US" smtClean="0">
                <a:solidFill>
                  <a:srgbClr val="FFFFFF"/>
                </a:solidFill>
                <a:latin typeface="Arial"/>
              </a:rPr>
              <a:pPr algn="ctr"/>
              <a:t>‹#›</a:t>
            </a:fld>
            <a:endParaRPr lang="en-US" dirty="0">
              <a:solidFill>
                <a:srgbClr val="FFFFFF"/>
              </a:solidFill>
              <a:latin typeface="Arial"/>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094" y="6362935"/>
            <a:ext cx="863600" cy="31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294743"/>
      </p:ext>
    </p:extLst>
  </p:cSld>
  <p:clrMap bg1="lt1" tx1="dk1" bg2="lt2" tx2="dk2" accent1="accent1" accent2="accent2" accent3="accent3" accent4="accent4" accent5="accent5" accent6="accent6" hlink="hlink" folHlink="folHlink"/>
  <p:sldLayoutIdLst>
    <p:sldLayoutId id="2147483674" r:id="rId1"/>
    <p:sldLayoutId id="2147483675" r:id="rId2"/>
  </p:sldLayoutIdLst>
  <p:timing>
    <p:tnLst>
      <p:par>
        <p:cTn id="1" dur="indefinite" restart="never" nodeType="tmRoot"/>
      </p:par>
    </p:tnLst>
  </p:timing>
  <p:txStyles>
    <p:titleStyle>
      <a:lvl1pPr algn="l" defTabSz="914400" rtl="0" eaLnBrk="1" latinLnBrk="0" hangingPunct="1">
        <a:spcBef>
          <a:spcPct val="0"/>
        </a:spcBef>
        <a:buNone/>
        <a:defRPr sz="3600" b="0" kern="1200">
          <a:solidFill>
            <a:srgbClr val="006F4B"/>
          </a:solidFill>
          <a:latin typeface="+mj-lt"/>
          <a:ea typeface="+mj-ea"/>
          <a:cs typeface="+mj-cs"/>
        </a:defRPr>
      </a:lvl1pPr>
    </p:titleStyle>
    <p:bodyStyle>
      <a:lvl1pPr marL="228600" indent="-228600" algn="l" defTabSz="914400" rtl="0" eaLnBrk="1" latinLnBrk="0" hangingPunct="1">
        <a:spcBef>
          <a:spcPts val="2000"/>
        </a:spcBef>
        <a:buClr>
          <a:srgbClr val="493A13"/>
        </a:buClr>
        <a:buSzPct val="75000"/>
        <a:buFont typeface="Wingdings" pitchFamily="2" charset="2"/>
        <a:buChar char="n"/>
        <a:defRPr sz="2000" kern="1200">
          <a:solidFill>
            <a:schemeClr val="tx1">
              <a:lumMod val="65000"/>
              <a:lumOff val="35000"/>
            </a:schemeClr>
          </a:solidFill>
          <a:latin typeface="+mj-lt"/>
          <a:ea typeface="+mn-ea"/>
          <a:cs typeface="+mn-cs"/>
        </a:defRPr>
      </a:lvl1pPr>
      <a:lvl2pPr marL="4572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2pPr>
      <a:lvl3pPr marL="6858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3pPr>
      <a:lvl4pPr marL="9144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4pPr>
      <a:lvl5pPr marL="11430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E0459FF2-6399-43EA-973C-9F880BD83B54}"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solidFill>
                <a:prstClr val="black">
                  <a:lumMod val="65000"/>
                  <a:lumOff val="35000"/>
                </a:prstClr>
              </a:solidFill>
            </a:endParaRPr>
          </a:p>
        </p:txBody>
      </p:sp>
      <p:pic>
        <p:nvPicPr>
          <p:cNvPr id="8" name="Picture 7" descr="TNM_green_1line_L.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1455288" y="6312811"/>
            <a:ext cx="2380738" cy="1785554"/>
          </a:xfrm>
          <a:prstGeom prst="rect">
            <a:avLst/>
          </a:prstGeom>
        </p:spPr>
      </p:pic>
      <p:sp>
        <p:nvSpPr>
          <p:cNvPr id="10" name="TextBox 9"/>
          <p:cNvSpPr txBox="1"/>
          <p:nvPr/>
        </p:nvSpPr>
        <p:spPr>
          <a:xfrm>
            <a:off x="223185" y="228600"/>
            <a:ext cx="260909" cy="1107996"/>
          </a:xfrm>
          <a:prstGeom prst="rect">
            <a:avLst/>
          </a:prstGeom>
          <a:noFill/>
        </p:spPr>
        <p:txBody>
          <a:bodyPr wrap="square" lIns="0" tIns="0" rIns="0" bIns="0" rtlCol="0">
            <a:spAutoFit/>
          </a:bodyPr>
          <a:lstStyle/>
          <a:p>
            <a:r>
              <a:rPr lang="en-US" sz="3600" b="1" dirty="0">
                <a:solidFill>
                  <a:prstClr val="black">
                    <a:lumMod val="50000"/>
                    <a:lumOff val="50000"/>
                  </a:prstClr>
                </a:solidFill>
              </a:rPr>
              <a:t>+</a:t>
            </a:r>
          </a:p>
        </p:txBody>
      </p:sp>
      <p:sp>
        <p:nvSpPr>
          <p:cNvPr id="11" name="TextBox 10"/>
          <p:cNvSpPr txBox="1"/>
          <p:nvPr/>
        </p:nvSpPr>
        <p:spPr>
          <a:xfrm>
            <a:off x="8166847" y="282574"/>
            <a:ext cx="685800" cy="369332"/>
          </a:xfrm>
          <a:prstGeom prst="rect">
            <a:avLst/>
          </a:prstGeom>
          <a:noFill/>
        </p:spPr>
        <p:txBody>
          <a:bodyPr wrap="square" rtlCol="0">
            <a:spAutoFit/>
          </a:bodyPr>
          <a:lstStyle/>
          <a:p>
            <a:pPr algn="ctr"/>
            <a:fld id="{D3DCFC8B-A080-8843-95A7-25512C0D1D12}" type="slidenum">
              <a:rPr lang="en-US">
                <a:solidFill>
                  <a:srgbClr val="FFFFFF"/>
                </a:solidFill>
                <a:latin typeface="Arial"/>
              </a:rPr>
              <a:pPr algn="ctr"/>
              <a:t>‹#›</a:t>
            </a:fld>
            <a:endParaRPr lang="en-US" dirty="0">
              <a:solidFill>
                <a:srgbClr val="FFFFFF"/>
              </a:solidFill>
              <a:latin typeface="Arial"/>
            </a:endParaRP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094" y="6362935"/>
            <a:ext cx="863600" cy="31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14127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iming>
    <p:tnLst>
      <p:par>
        <p:cTn id="1" dur="indefinite" restart="never" nodeType="tmRoot"/>
      </p:par>
    </p:tnLst>
  </p:timing>
  <p:txStyles>
    <p:titleStyle>
      <a:lvl1pPr algn="l" defTabSz="914400" rtl="0" eaLnBrk="1" latinLnBrk="0" hangingPunct="1">
        <a:spcBef>
          <a:spcPct val="0"/>
        </a:spcBef>
        <a:buNone/>
        <a:defRPr sz="3600" b="0" kern="1200">
          <a:solidFill>
            <a:srgbClr val="006F4B"/>
          </a:solidFill>
          <a:latin typeface="+mj-lt"/>
          <a:ea typeface="+mj-ea"/>
          <a:cs typeface="+mj-cs"/>
        </a:defRPr>
      </a:lvl1pPr>
    </p:titleStyle>
    <p:bodyStyle>
      <a:lvl1pPr marL="228600" indent="-228600" algn="l" defTabSz="914400" rtl="0" eaLnBrk="1" latinLnBrk="0" hangingPunct="1">
        <a:spcBef>
          <a:spcPts val="2000"/>
        </a:spcBef>
        <a:buClr>
          <a:srgbClr val="493A13"/>
        </a:buClr>
        <a:buSzPct val="75000"/>
        <a:buFont typeface="Wingdings" pitchFamily="2" charset="2"/>
        <a:buChar char="n"/>
        <a:defRPr sz="2000" kern="1200">
          <a:solidFill>
            <a:schemeClr val="tx1">
              <a:lumMod val="65000"/>
              <a:lumOff val="35000"/>
            </a:schemeClr>
          </a:solidFill>
          <a:latin typeface="+mj-lt"/>
          <a:ea typeface="+mn-ea"/>
          <a:cs typeface="+mn-cs"/>
        </a:defRPr>
      </a:lvl1pPr>
      <a:lvl2pPr marL="4572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2pPr>
      <a:lvl3pPr marL="6858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3pPr>
      <a:lvl4pPr marL="9144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4pPr>
      <a:lvl5pPr marL="11430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E0459FF2-6399-43EA-973C-9F880BD83B54}"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solidFill>
                <a:prstClr val="black">
                  <a:lumMod val="65000"/>
                  <a:lumOff val="35000"/>
                </a:prstClr>
              </a:solidFill>
            </a:endParaRPr>
          </a:p>
        </p:txBody>
      </p:sp>
      <p:pic>
        <p:nvPicPr>
          <p:cNvPr id="8" name="Picture 7" descr="TNM_green_1line_L.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1455288" y="6312811"/>
            <a:ext cx="2380738" cy="1785554"/>
          </a:xfrm>
          <a:prstGeom prst="rect">
            <a:avLst/>
          </a:prstGeom>
        </p:spPr>
      </p:pic>
      <p:sp>
        <p:nvSpPr>
          <p:cNvPr id="10" name="TextBox 9"/>
          <p:cNvSpPr txBox="1"/>
          <p:nvPr/>
        </p:nvSpPr>
        <p:spPr>
          <a:xfrm>
            <a:off x="223185" y="228600"/>
            <a:ext cx="260909" cy="1107996"/>
          </a:xfrm>
          <a:prstGeom prst="rect">
            <a:avLst/>
          </a:prstGeom>
          <a:noFill/>
        </p:spPr>
        <p:txBody>
          <a:bodyPr wrap="square" lIns="0" tIns="0" rIns="0" bIns="0" rtlCol="0">
            <a:spAutoFit/>
          </a:bodyPr>
          <a:lstStyle/>
          <a:p>
            <a:r>
              <a:rPr lang="en-US" sz="3600" b="1" dirty="0">
                <a:solidFill>
                  <a:prstClr val="black">
                    <a:lumMod val="50000"/>
                    <a:lumOff val="50000"/>
                  </a:prstClr>
                </a:solidFill>
              </a:rPr>
              <a:t>+</a:t>
            </a:r>
          </a:p>
        </p:txBody>
      </p:sp>
      <p:sp>
        <p:nvSpPr>
          <p:cNvPr id="11" name="TextBox 10"/>
          <p:cNvSpPr txBox="1"/>
          <p:nvPr/>
        </p:nvSpPr>
        <p:spPr>
          <a:xfrm>
            <a:off x="8166847" y="282574"/>
            <a:ext cx="685800" cy="369332"/>
          </a:xfrm>
          <a:prstGeom prst="rect">
            <a:avLst/>
          </a:prstGeom>
          <a:noFill/>
        </p:spPr>
        <p:txBody>
          <a:bodyPr wrap="square" rtlCol="0">
            <a:spAutoFit/>
          </a:bodyPr>
          <a:lstStyle/>
          <a:p>
            <a:pPr algn="ctr"/>
            <a:fld id="{D3DCFC8B-A080-8843-95A7-25512C0D1D12}" type="slidenum">
              <a:rPr lang="en-US">
                <a:solidFill>
                  <a:srgbClr val="FFFFFF"/>
                </a:solidFill>
                <a:latin typeface="Arial"/>
              </a:rPr>
              <a:pPr algn="ctr"/>
              <a:t>‹#›</a:t>
            </a:fld>
            <a:endParaRPr lang="en-US" dirty="0">
              <a:solidFill>
                <a:srgbClr val="FFFFFF"/>
              </a:solidFill>
              <a:latin typeface="Arial"/>
            </a:endParaRP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094" y="6362935"/>
            <a:ext cx="863600" cy="31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5197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iming>
    <p:tnLst>
      <p:par>
        <p:cTn id="1" dur="indefinite" restart="never" nodeType="tmRoot"/>
      </p:par>
    </p:tnLst>
  </p:timing>
  <p:txStyles>
    <p:titleStyle>
      <a:lvl1pPr algn="l" defTabSz="914400" rtl="0" eaLnBrk="1" latinLnBrk="0" hangingPunct="1">
        <a:spcBef>
          <a:spcPct val="0"/>
        </a:spcBef>
        <a:buNone/>
        <a:defRPr sz="3600" b="0" kern="1200">
          <a:solidFill>
            <a:srgbClr val="006F4B"/>
          </a:solidFill>
          <a:latin typeface="+mj-lt"/>
          <a:ea typeface="+mj-ea"/>
          <a:cs typeface="+mj-cs"/>
        </a:defRPr>
      </a:lvl1pPr>
    </p:titleStyle>
    <p:bodyStyle>
      <a:lvl1pPr marL="228600" indent="-228600" algn="l" defTabSz="914400" rtl="0" eaLnBrk="1" latinLnBrk="0" hangingPunct="1">
        <a:spcBef>
          <a:spcPts val="2000"/>
        </a:spcBef>
        <a:buClr>
          <a:srgbClr val="493A13"/>
        </a:buClr>
        <a:buSzPct val="75000"/>
        <a:buFont typeface="Wingdings" pitchFamily="2" charset="2"/>
        <a:buChar char="n"/>
        <a:defRPr sz="2000" kern="1200">
          <a:solidFill>
            <a:schemeClr val="tx1">
              <a:lumMod val="65000"/>
              <a:lumOff val="35000"/>
            </a:schemeClr>
          </a:solidFill>
          <a:latin typeface="+mj-lt"/>
          <a:ea typeface="+mn-ea"/>
          <a:cs typeface="+mn-cs"/>
        </a:defRPr>
      </a:lvl1pPr>
      <a:lvl2pPr marL="4572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2pPr>
      <a:lvl3pPr marL="6858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3pPr>
      <a:lvl4pPr marL="9144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4pPr>
      <a:lvl5pPr marL="11430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E0459FF2-6399-43EA-973C-9F880BD83B54}"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solidFill>
                <a:prstClr val="black">
                  <a:lumMod val="65000"/>
                  <a:lumOff val="35000"/>
                </a:prstClr>
              </a:solidFill>
            </a:endParaRPr>
          </a:p>
        </p:txBody>
      </p:sp>
      <p:pic>
        <p:nvPicPr>
          <p:cNvPr id="8" name="Picture 7" descr="TNM_green_1line_L.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1455288" y="6312811"/>
            <a:ext cx="2380738" cy="1785554"/>
          </a:xfrm>
          <a:prstGeom prst="rect">
            <a:avLst/>
          </a:prstGeom>
        </p:spPr>
      </p:pic>
      <p:sp>
        <p:nvSpPr>
          <p:cNvPr id="10" name="TextBox 9"/>
          <p:cNvSpPr txBox="1"/>
          <p:nvPr/>
        </p:nvSpPr>
        <p:spPr>
          <a:xfrm>
            <a:off x="223185" y="228600"/>
            <a:ext cx="260909" cy="1107996"/>
          </a:xfrm>
          <a:prstGeom prst="rect">
            <a:avLst/>
          </a:prstGeom>
          <a:noFill/>
        </p:spPr>
        <p:txBody>
          <a:bodyPr wrap="square" lIns="0" tIns="0" rIns="0" bIns="0" rtlCol="0">
            <a:spAutoFit/>
          </a:bodyPr>
          <a:lstStyle/>
          <a:p>
            <a:r>
              <a:rPr lang="en-US" sz="3600" b="1" dirty="0" smtClean="0">
                <a:solidFill>
                  <a:prstClr val="black">
                    <a:lumMod val="50000"/>
                    <a:lumOff val="50000"/>
                  </a:prstClr>
                </a:solidFill>
              </a:rPr>
              <a:t>+</a:t>
            </a:r>
            <a:endParaRPr lang="en-US" sz="3600" b="1" dirty="0">
              <a:solidFill>
                <a:prstClr val="black">
                  <a:lumMod val="50000"/>
                  <a:lumOff val="50000"/>
                </a:prstClr>
              </a:solidFill>
            </a:endParaRPr>
          </a:p>
        </p:txBody>
      </p:sp>
      <p:sp>
        <p:nvSpPr>
          <p:cNvPr id="11" name="TextBox 10"/>
          <p:cNvSpPr txBox="1"/>
          <p:nvPr/>
        </p:nvSpPr>
        <p:spPr>
          <a:xfrm>
            <a:off x="8166847" y="282574"/>
            <a:ext cx="685800" cy="369332"/>
          </a:xfrm>
          <a:prstGeom prst="rect">
            <a:avLst/>
          </a:prstGeom>
          <a:noFill/>
        </p:spPr>
        <p:txBody>
          <a:bodyPr wrap="square" rtlCol="0">
            <a:spAutoFit/>
          </a:bodyPr>
          <a:lstStyle/>
          <a:p>
            <a:pPr algn="ctr"/>
            <a:fld id="{D3DCFC8B-A080-8843-95A7-25512C0D1D12}" type="slidenum">
              <a:rPr lang="en-US" smtClean="0">
                <a:solidFill>
                  <a:srgbClr val="FFFFFF"/>
                </a:solidFill>
                <a:latin typeface="Arial"/>
              </a:rPr>
              <a:pPr algn="ctr"/>
              <a:t>‹#›</a:t>
            </a:fld>
            <a:endParaRPr lang="en-US" dirty="0">
              <a:solidFill>
                <a:srgbClr val="FFFFFF"/>
              </a:solidFill>
              <a:latin typeface="Arial"/>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094" y="6362935"/>
            <a:ext cx="863600" cy="31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933721"/>
      </p:ext>
    </p:extLst>
  </p:cSld>
  <p:clrMap bg1="lt1" tx1="dk1" bg2="lt2" tx2="dk2" accent1="accent1" accent2="accent2" accent3="accent3" accent4="accent4" accent5="accent5" accent6="accent6" hlink="hlink" folHlink="folHlink"/>
  <p:sldLayoutIdLst>
    <p:sldLayoutId id="2147483690" r:id="rId1"/>
    <p:sldLayoutId id="2147483691" r:id="rId2"/>
  </p:sldLayoutIdLst>
  <p:timing>
    <p:tnLst>
      <p:par>
        <p:cTn id="1" dur="indefinite" restart="never" nodeType="tmRoot"/>
      </p:par>
    </p:tnLst>
  </p:timing>
  <p:txStyles>
    <p:titleStyle>
      <a:lvl1pPr algn="l" defTabSz="914400" rtl="0" eaLnBrk="1" latinLnBrk="0" hangingPunct="1">
        <a:spcBef>
          <a:spcPct val="0"/>
        </a:spcBef>
        <a:buNone/>
        <a:defRPr sz="3600" b="0" kern="1200">
          <a:solidFill>
            <a:srgbClr val="006F4B"/>
          </a:solidFill>
          <a:latin typeface="+mj-lt"/>
          <a:ea typeface="+mj-ea"/>
          <a:cs typeface="+mj-cs"/>
        </a:defRPr>
      </a:lvl1pPr>
    </p:titleStyle>
    <p:bodyStyle>
      <a:lvl1pPr marL="228600" indent="-228600" algn="l" defTabSz="914400" rtl="0" eaLnBrk="1" latinLnBrk="0" hangingPunct="1">
        <a:spcBef>
          <a:spcPts val="2000"/>
        </a:spcBef>
        <a:buClr>
          <a:srgbClr val="493A13"/>
        </a:buClr>
        <a:buSzPct val="75000"/>
        <a:buFont typeface="Wingdings" pitchFamily="2" charset="2"/>
        <a:buChar char="n"/>
        <a:defRPr sz="2000" kern="1200">
          <a:solidFill>
            <a:schemeClr val="tx1">
              <a:lumMod val="65000"/>
              <a:lumOff val="35000"/>
            </a:schemeClr>
          </a:solidFill>
          <a:latin typeface="+mj-lt"/>
          <a:ea typeface="+mn-ea"/>
          <a:cs typeface="+mn-cs"/>
        </a:defRPr>
      </a:lvl1pPr>
      <a:lvl2pPr marL="4572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2pPr>
      <a:lvl3pPr marL="6858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3pPr>
      <a:lvl4pPr marL="9144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4pPr>
      <a:lvl5pPr marL="11430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E0459FF2-6399-43EA-973C-9F880BD83B54}"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solidFill>
                <a:prstClr val="black">
                  <a:lumMod val="65000"/>
                  <a:lumOff val="35000"/>
                </a:prstClr>
              </a:solidFill>
            </a:endParaRPr>
          </a:p>
        </p:txBody>
      </p:sp>
      <p:pic>
        <p:nvPicPr>
          <p:cNvPr id="8" name="Picture 7" descr="TNM_green_1line_L.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1455288" y="6312811"/>
            <a:ext cx="2380738" cy="1785554"/>
          </a:xfrm>
          <a:prstGeom prst="rect">
            <a:avLst/>
          </a:prstGeom>
        </p:spPr>
      </p:pic>
      <p:sp>
        <p:nvSpPr>
          <p:cNvPr id="10" name="TextBox 9"/>
          <p:cNvSpPr txBox="1"/>
          <p:nvPr/>
        </p:nvSpPr>
        <p:spPr>
          <a:xfrm>
            <a:off x="223185" y="228600"/>
            <a:ext cx="260909" cy="1107996"/>
          </a:xfrm>
          <a:prstGeom prst="rect">
            <a:avLst/>
          </a:prstGeom>
          <a:noFill/>
        </p:spPr>
        <p:txBody>
          <a:bodyPr wrap="square" lIns="0" tIns="0" rIns="0" bIns="0" rtlCol="0">
            <a:spAutoFit/>
          </a:bodyPr>
          <a:lstStyle/>
          <a:p>
            <a:r>
              <a:rPr lang="en-US" sz="3600" b="1" dirty="0" smtClean="0">
                <a:solidFill>
                  <a:prstClr val="black">
                    <a:lumMod val="50000"/>
                    <a:lumOff val="50000"/>
                  </a:prstClr>
                </a:solidFill>
              </a:rPr>
              <a:t>+</a:t>
            </a:r>
            <a:endParaRPr lang="en-US" sz="3600" b="1" dirty="0">
              <a:solidFill>
                <a:prstClr val="black">
                  <a:lumMod val="50000"/>
                  <a:lumOff val="50000"/>
                </a:prstClr>
              </a:solidFill>
            </a:endParaRPr>
          </a:p>
        </p:txBody>
      </p:sp>
      <p:sp>
        <p:nvSpPr>
          <p:cNvPr id="11" name="TextBox 10"/>
          <p:cNvSpPr txBox="1"/>
          <p:nvPr/>
        </p:nvSpPr>
        <p:spPr>
          <a:xfrm>
            <a:off x="8166847" y="282574"/>
            <a:ext cx="685800" cy="369332"/>
          </a:xfrm>
          <a:prstGeom prst="rect">
            <a:avLst/>
          </a:prstGeom>
          <a:noFill/>
        </p:spPr>
        <p:txBody>
          <a:bodyPr wrap="square" rtlCol="0">
            <a:spAutoFit/>
          </a:bodyPr>
          <a:lstStyle/>
          <a:p>
            <a:pPr algn="ctr"/>
            <a:fld id="{D3DCFC8B-A080-8843-95A7-25512C0D1D12}" type="slidenum">
              <a:rPr lang="en-US" smtClean="0">
                <a:solidFill>
                  <a:srgbClr val="FFFFFF"/>
                </a:solidFill>
                <a:latin typeface="Arial"/>
              </a:rPr>
              <a:pPr algn="ctr"/>
              <a:t>‹#›</a:t>
            </a:fld>
            <a:endParaRPr lang="en-US" dirty="0">
              <a:solidFill>
                <a:srgbClr val="FFFFFF"/>
              </a:solidFill>
              <a:latin typeface="Arial"/>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094" y="6362935"/>
            <a:ext cx="863600" cy="31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81799"/>
      </p:ext>
    </p:extLst>
  </p:cSld>
  <p:clrMap bg1="lt1" tx1="dk1" bg2="lt2" tx2="dk2" accent1="accent1" accent2="accent2" accent3="accent3" accent4="accent4" accent5="accent5" accent6="accent6" hlink="hlink" folHlink="folHlink"/>
  <p:sldLayoutIdLst>
    <p:sldLayoutId id="2147483693" r:id="rId1"/>
    <p:sldLayoutId id="2147483694" r:id="rId2"/>
  </p:sldLayoutIdLst>
  <p:timing>
    <p:tnLst>
      <p:par>
        <p:cTn id="1" dur="indefinite" restart="never" nodeType="tmRoot"/>
      </p:par>
    </p:tnLst>
  </p:timing>
  <p:txStyles>
    <p:titleStyle>
      <a:lvl1pPr algn="l" defTabSz="914400" rtl="0" eaLnBrk="1" latinLnBrk="0" hangingPunct="1">
        <a:spcBef>
          <a:spcPct val="0"/>
        </a:spcBef>
        <a:buNone/>
        <a:defRPr sz="3600" b="0" kern="1200">
          <a:solidFill>
            <a:srgbClr val="006F4B"/>
          </a:solidFill>
          <a:latin typeface="+mj-lt"/>
          <a:ea typeface="+mj-ea"/>
          <a:cs typeface="+mj-cs"/>
        </a:defRPr>
      </a:lvl1pPr>
    </p:titleStyle>
    <p:bodyStyle>
      <a:lvl1pPr marL="228600" indent="-228600" algn="l" defTabSz="914400" rtl="0" eaLnBrk="1" latinLnBrk="0" hangingPunct="1">
        <a:spcBef>
          <a:spcPts val="2000"/>
        </a:spcBef>
        <a:buClr>
          <a:srgbClr val="493A13"/>
        </a:buClr>
        <a:buSzPct val="75000"/>
        <a:buFont typeface="Wingdings" pitchFamily="2" charset="2"/>
        <a:buChar char="n"/>
        <a:defRPr sz="2000" kern="1200">
          <a:solidFill>
            <a:schemeClr val="tx1">
              <a:lumMod val="65000"/>
              <a:lumOff val="35000"/>
            </a:schemeClr>
          </a:solidFill>
          <a:latin typeface="+mj-lt"/>
          <a:ea typeface="+mn-ea"/>
          <a:cs typeface="+mn-cs"/>
        </a:defRPr>
      </a:lvl1pPr>
      <a:lvl2pPr marL="4572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2pPr>
      <a:lvl3pPr marL="6858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3pPr>
      <a:lvl4pPr marL="9144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4pPr>
      <a:lvl5pPr marL="11430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E0459FF2-6399-43EA-973C-9F880BD83B54}"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solidFill>
                <a:prstClr val="black">
                  <a:lumMod val="65000"/>
                  <a:lumOff val="35000"/>
                </a:prstClr>
              </a:solidFill>
            </a:endParaRPr>
          </a:p>
        </p:txBody>
      </p:sp>
      <p:pic>
        <p:nvPicPr>
          <p:cNvPr id="8" name="Picture 7" descr="TNM_green_1line_L.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1455288" y="6312811"/>
            <a:ext cx="2380738" cy="1785554"/>
          </a:xfrm>
          <a:prstGeom prst="rect">
            <a:avLst/>
          </a:prstGeom>
        </p:spPr>
      </p:pic>
      <p:sp>
        <p:nvSpPr>
          <p:cNvPr id="10" name="TextBox 9"/>
          <p:cNvSpPr txBox="1"/>
          <p:nvPr/>
        </p:nvSpPr>
        <p:spPr>
          <a:xfrm>
            <a:off x="223185" y="228600"/>
            <a:ext cx="260909" cy="1107996"/>
          </a:xfrm>
          <a:prstGeom prst="rect">
            <a:avLst/>
          </a:prstGeom>
          <a:noFill/>
        </p:spPr>
        <p:txBody>
          <a:bodyPr wrap="square" lIns="0" tIns="0" rIns="0" bIns="0" rtlCol="0">
            <a:spAutoFit/>
          </a:bodyPr>
          <a:lstStyle/>
          <a:p>
            <a:r>
              <a:rPr lang="en-US" sz="3600" b="1" dirty="0" smtClean="0">
                <a:solidFill>
                  <a:prstClr val="black">
                    <a:lumMod val="50000"/>
                    <a:lumOff val="50000"/>
                  </a:prstClr>
                </a:solidFill>
              </a:rPr>
              <a:t>+</a:t>
            </a:r>
            <a:endParaRPr lang="en-US" sz="3600" b="1" dirty="0">
              <a:solidFill>
                <a:prstClr val="black">
                  <a:lumMod val="50000"/>
                  <a:lumOff val="50000"/>
                </a:prstClr>
              </a:solidFill>
            </a:endParaRPr>
          </a:p>
        </p:txBody>
      </p:sp>
      <p:sp>
        <p:nvSpPr>
          <p:cNvPr id="11" name="TextBox 10"/>
          <p:cNvSpPr txBox="1"/>
          <p:nvPr/>
        </p:nvSpPr>
        <p:spPr>
          <a:xfrm>
            <a:off x="8166847" y="282574"/>
            <a:ext cx="685800" cy="369332"/>
          </a:xfrm>
          <a:prstGeom prst="rect">
            <a:avLst/>
          </a:prstGeom>
          <a:noFill/>
        </p:spPr>
        <p:txBody>
          <a:bodyPr wrap="square" rtlCol="0">
            <a:spAutoFit/>
          </a:bodyPr>
          <a:lstStyle/>
          <a:p>
            <a:pPr algn="ctr"/>
            <a:fld id="{D3DCFC8B-A080-8843-95A7-25512C0D1D12}" type="slidenum">
              <a:rPr lang="en-US" smtClean="0">
                <a:solidFill>
                  <a:srgbClr val="FFFFFF"/>
                </a:solidFill>
                <a:latin typeface="Arial"/>
              </a:rPr>
              <a:pPr algn="ctr"/>
              <a:t>‹#›</a:t>
            </a:fld>
            <a:endParaRPr lang="en-US" dirty="0">
              <a:solidFill>
                <a:srgbClr val="FFFFFF"/>
              </a:solidFill>
              <a:latin typeface="Arial"/>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094" y="6362935"/>
            <a:ext cx="863600" cy="31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834817"/>
      </p:ext>
    </p:extLst>
  </p:cSld>
  <p:clrMap bg1="lt1" tx1="dk1" bg2="lt2" tx2="dk2" accent1="accent1" accent2="accent2" accent3="accent3" accent4="accent4" accent5="accent5" accent6="accent6" hlink="hlink" folHlink="folHlink"/>
  <p:sldLayoutIdLst>
    <p:sldLayoutId id="2147483696" r:id="rId1"/>
    <p:sldLayoutId id="2147483697" r:id="rId2"/>
  </p:sldLayoutIdLst>
  <p:timing>
    <p:tnLst>
      <p:par>
        <p:cTn id="1" dur="indefinite" restart="never" nodeType="tmRoot"/>
      </p:par>
    </p:tnLst>
  </p:timing>
  <p:txStyles>
    <p:titleStyle>
      <a:lvl1pPr algn="l" defTabSz="914400" rtl="0" eaLnBrk="1" latinLnBrk="0" hangingPunct="1">
        <a:spcBef>
          <a:spcPct val="0"/>
        </a:spcBef>
        <a:buNone/>
        <a:defRPr sz="3600" b="0" kern="1200">
          <a:solidFill>
            <a:srgbClr val="006F4B"/>
          </a:solidFill>
          <a:latin typeface="+mj-lt"/>
          <a:ea typeface="+mj-ea"/>
          <a:cs typeface="+mj-cs"/>
        </a:defRPr>
      </a:lvl1pPr>
    </p:titleStyle>
    <p:bodyStyle>
      <a:lvl1pPr marL="228600" indent="-228600" algn="l" defTabSz="914400" rtl="0" eaLnBrk="1" latinLnBrk="0" hangingPunct="1">
        <a:spcBef>
          <a:spcPts val="2000"/>
        </a:spcBef>
        <a:buClr>
          <a:srgbClr val="493A13"/>
        </a:buClr>
        <a:buSzPct val="75000"/>
        <a:buFont typeface="Wingdings" pitchFamily="2" charset="2"/>
        <a:buChar char="n"/>
        <a:defRPr sz="2000" kern="1200">
          <a:solidFill>
            <a:schemeClr val="tx1">
              <a:lumMod val="65000"/>
              <a:lumOff val="35000"/>
            </a:schemeClr>
          </a:solidFill>
          <a:latin typeface="+mj-lt"/>
          <a:ea typeface="+mn-ea"/>
          <a:cs typeface="+mn-cs"/>
        </a:defRPr>
      </a:lvl1pPr>
      <a:lvl2pPr marL="4572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2pPr>
      <a:lvl3pPr marL="6858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3pPr>
      <a:lvl4pPr marL="9144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4pPr>
      <a:lvl5pPr marL="11430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8166847" y="282574"/>
            <a:ext cx="685800" cy="1600200"/>
          </a:xfrm>
          <a:prstGeom prst="rect">
            <a:avLst/>
          </a:prstGeom>
          <a:solidFill>
            <a:srgbClr val="006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E0459FF2-6399-43EA-973C-9F880BD83B54}" type="datetimeFigureOut">
              <a:rPr lang="en-US" smtClean="0">
                <a:solidFill>
                  <a:prstClr val="black">
                    <a:lumMod val="65000"/>
                    <a:lumOff val="35000"/>
                  </a:prstClr>
                </a:solidFill>
              </a:rPr>
              <a:pPr/>
              <a:t>8/22/2016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solidFill>
                <a:prstClr val="black">
                  <a:lumMod val="65000"/>
                  <a:lumOff val="35000"/>
                </a:prstClr>
              </a:solidFill>
            </a:endParaRPr>
          </a:p>
        </p:txBody>
      </p:sp>
      <p:pic>
        <p:nvPicPr>
          <p:cNvPr id="8" name="Picture 7" descr="TNM_green_1line_L.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1455288" y="6312811"/>
            <a:ext cx="2380738" cy="1785554"/>
          </a:xfrm>
          <a:prstGeom prst="rect">
            <a:avLst/>
          </a:prstGeom>
        </p:spPr>
      </p:pic>
      <p:sp>
        <p:nvSpPr>
          <p:cNvPr id="10" name="TextBox 9"/>
          <p:cNvSpPr txBox="1"/>
          <p:nvPr/>
        </p:nvSpPr>
        <p:spPr>
          <a:xfrm>
            <a:off x="223185" y="228600"/>
            <a:ext cx="260909" cy="1107996"/>
          </a:xfrm>
          <a:prstGeom prst="rect">
            <a:avLst/>
          </a:prstGeom>
          <a:noFill/>
        </p:spPr>
        <p:txBody>
          <a:bodyPr wrap="square" lIns="0" tIns="0" rIns="0" bIns="0" rtlCol="0">
            <a:spAutoFit/>
          </a:bodyPr>
          <a:lstStyle/>
          <a:p>
            <a:r>
              <a:rPr lang="en-US" sz="3600" b="1" dirty="0" smtClean="0">
                <a:solidFill>
                  <a:prstClr val="black">
                    <a:lumMod val="50000"/>
                    <a:lumOff val="50000"/>
                  </a:prstClr>
                </a:solidFill>
              </a:rPr>
              <a:t>+</a:t>
            </a:r>
            <a:endParaRPr lang="en-US" sz="3600" b="1" dirty="0">
              <a:solidFill>
                <a:prstClr val="black">
                  <a:lumMod val="50000"/>
                  <a:lumOff val="50000"/>
                </a:prstClr>
              </a:solidFill>
            </a:endParaRPr>
          </a:p>
        </p:txBody>
      </p:sp>
      <p:sp>
        <p:nvSpPr>
          <p:cNvPr id="11" name="TextBox 10"/>
          <p:cNvSpPr txBox="1"/>
          <p:nvPr/>
        </p:nvSpPr>
        <p:spPr>
          <a:xfrm>
            <a:off x="8166847" y="282574"/>
            <a:ext cx="685800" cy="369332"/>
          </a:xfrm>
          <a:prstGeom prst="rect">
            <a:avLst/>
          </a:prstGeom>
          <a:noFill/>
        </p:spPr>
        <p:txBody>
          <a:bodyPr wrap="square" rtlCol="0">
            <a:spAutoFit/>
          </a:bodyPr>
          <a:lstStyle/>
          <a:p>
            <a:pPr algn="ctr"/>
            <a:fld id="{D3DCFC8B-A080-8843-95A7-25512C0D1D12}" type="slidenum">
              <a:rPr lang="en-US" smtClean="0">
                <a:solidFill>
                  <a:srgbClr val="FFFFFF"/>
                </a:solidFill>
                <a:latin typeface="Arial"/>
              </a:rPr>
              <a:pPr algn="ctr"/>
              <a:t>‹#›</a:t>
            </a:fld>
            <a:endParaRPr lang="en-US" dirty="0">
              <a:solidFill>
                <a:srgbClr val="FFFFFF"/>
              </a:solidFill>
              <a:latin typeface="Arial"/>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094" y="6362935"/>
            <a:ext cx="863600" cy="31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1605224"/>
      </p:ext>
    </p:extLst>
  </p:cSld>
  <p:clrMap bg1="lt1" tx1="dk1" bg2="lt2" tx2="dk2" accent1="accent1" accent2="accent2" accent3="accent3" accent4="accent4" accent5="accent5" accent6="accent6" hlink="hlink" folHlink="folHlink"/>
  <p:sldLayoutIdLst>
    <p:sldLayoutId id="2147483700" r:id="rId1"/>
    <p:sldLayoutId id="2147483701" r:id="rId2"/>
  </p:sldLayoutIdLst>
  <p:timing>
    <p:tnLst>
      <p:par>
        <p:cTn id="1" dur="indefinite" restart="never" nodeType="tmRoot"/>
      </p:par>
    </p:tnLst>
  </p:timing>
  <p:txStyles>
    <p:titleStyle>
      <a:lvl1pPr algn="l" defTabSz="914400" rtl="0" eaLnBrk="1" latinLnBrk="0" hangingPunct="1">
        <a:spcBef>
          <a:spcPct val="0"/>
        </a:spcBef>
        <a:buNone/>
        <a:defRPr sz="3600" b="0" kern="1200">
          <a:solidFill>
            <a:srgbClr val="006F4B"/>
          </a:solidFill>
          <a:latin typeface="+mj-lt"/>
          <a:ea typeface="+mj-ea"/>
          <a:cs typeface="+mj-cs"/>
        </a:defRPr>
      </a:lvl1pPr>
    </p:titleStyle>
    <p:bodyStyle>
      <a:lvl1pPr marL="228600" indent="-228600" algn="l" defTabSz="914400" rtl="0" eaLnBrk="1" latinLnBrk="0" hangingPunct="1">
        <a:spcBef>
          <a:spcPts val="2000"/>
        </a:spcBef>
        <a:buClr>
          <a:srgbClr val="493A13"/>
        </a:buClr>
        <a:buSzPct val="75000"/>
        <a:buFont typeface="Wingdings" pitchFamily="2" charset="2"/>
        <a:buChar char="n"/>
        <a:defRPr sz="2000" kern="1200">
          <a:solidFill>
            <a:schemeClr val="tx1">
              <a:lumMod val="65000"/>
              <a:lumOff val="35000"/>
            </a:schemeClr>
          </a:solidFill>
          <a:latin typeface="+mj-lt"/>
          <a:ea typeface="+mn-ea"/>
          <a:cs typeface="+mn-cs"/>
        </a:defRPr>
      </a:lvl1pPr>
      <a:lvl2pPr marL="4572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2pPr>
      <a:lvl3pPr marL="6858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3pPr>
      <a:lvl4pPr marL="9144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4pPr>
      <a:lvl5pPr marL="11430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nationalmap.gov/3dep"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1600" b="1" dirty="0" smtClean="0"/>
              <a:t>Jim Langtry, National Map Liaison</a:t>
            </a:r>
          </a:p>
        </p:txBody>
      </p:sp>
      <p:sp>
        <p:nvSpPr>
          <p:cNvPr id="2" name="Title 1"/>
          <p:cNvSpPr>
            <a:spLocks noGrp="1"/>
          </p:cNvSpPr>
          <p:nvPr>
            <p:ph type="ctrTitle"/>
          </p:nvPr>
        </p:nvSpPr>
        <p:spPr>
          <a:xfrm>
            <a:off x="304800" y="4572000"/>
            <a:ext cx="8610600" cy="914400"/>
          </a:xfrm>
        </p:spPr>
        <p:txBody>
          <a:bodyPr>
            <a:normAutofit fontScale="90000"/>
          </a:bodyPr>
          <a:lstStyle/>
          <a:p>
            <a:r>
              <a:rPr lang="en-US" dirty="0" smtClean="0">
                <a:solidFill>
                  <a:schemeClr val="tx1"/>
                </a:solidFill>
              </a:rPr>
              <a:t>2016 MAGIC GIS Clearinghouse Summit</a:t>
            </a:r>
            <a:br>
              <a:rPr lang="en-US" dirty="0" smtClean="0">
                <a:solidFill>
                  <a:schemeClr val="tx1"/>
                </a:solidFill>
              </a:rPr>
            </a:br>
            <a:r>
              <a:rPr lang="en-US" sz="2000" dirty="0" smtClean="0">
                <a:solidFill>
                  <a:schemeClr val="tx1"/>
                </a:solidFill>
              </a:rPr>
              <a:t>August 23 &amp; 24</a:t>
            </a:r>
            <a:br>
              <a:rPr lang="en-US" sz="2000" dirty="0" smtClean="0">
                <a:solidFill>
                  <a:schemeClr val="tx1"/>
                </a:solidFill>
              </a:rPr>
            </a:br>
            <a:r>
              <a:rPr lang="en-US" sz="2000" dirty="0" smtClean="0">
                <a:solidFill>
                  <a:schemeClr val="tx1"/>
                </a:solidFill>
              </a:rPr>
              <a:t>Lawrence, KS</a:t>
            </a:r>
            <a:endParaRPr lang="en-US" sz="2000" dirty="0">
              <a:solidFill>
                <a:schemeClr val="tx1"/>
              </a:solidFill>
            </a:endParaRPr>
          </a:p>
        </p:txBody>
      </p:sp>
      <p:sp>
        <p:nvSpPr>
          <p:cNvPr id="4" name="TextBox 3"/>
          <p:cNvSpPr txBox="1"/>
          <p:nvPr/>
        </p:nvSpPr>
        <p:spPr>
          <a:xfrm>
            <a:off x="381000" y="2781071"/>
            <a:ext cx="4135120" cy="461665"/>
          </a:xfrm>
          <a:prstGeom prst="rect">
            <a:avLst/>
          </a:prstGeom>
          <a:noFill/>
          <a:ln>
            <a:noFill/>
          </a:ln>
        </p:spPr>
        <p:txBody>
          <a:bodyPr wrap="square" rtlCol="0">
            <a:spAutoFit/>
          </a:bodyPr>
          <a:lstStyle/>
          <a:p>
            <a:r>
              <a:rPr lang="en-US" sz="2400" b="1" dirty="0" smtClean="0">
                <a:solidFill>
                  <a:schemeClr val="bg1"/>
                </a:solidFill>
                <a:latin typeface="Arial Narrow" panose="020B0606020202030204" pitchFamily="34" charset="0"/>
              </a:rPr>
              <a:t>Federal Clearinghouse Partner</a:t>
            </a:r>
            <a:endParaRPr lang="en-US" sz="2400" b="1" dirty="0">
              <a:solidFill>
                <a:schemeClr val="bg1"/>
              </a:solidFill>
              <a:latin typeface="Arial Narrow" panose="020B0606020202030204" pitchFamily="34" charset="0"/>
            </a:endParaRPr>
          </a:p>
        </p:txBody>
      </p:sp>
      <p:sp>
        <p:nvSpPr>
          <p:cNvPr id="5" name="TextBox 4"/>
          <p:cNvSpPr txBox="1"/>
          <p:nvPr/>
        </p:nvSpPr>
        <p:spPr>
          <a:xfrm>
            <a:off x="381000" y="3456057"/>
            <a:ext cx="2362200" cy="707886"/>
          </a:xfrm>
          <a:prstGeom prst="rect">
            <a:avLst/>
          </a:prstGeom>
          <a:noFill/>
        </p:spPr>
        <p:txBody>
          <a:bodyPr wrap="square" rtlCol="0">
            <a:spAutoFit/>
          </a:bodyPr>
          <a:lstStyle/>
          <a:p>
            <a:r>
              <a:rPr lang="en-US" sz="4000" b="1" dirty="0" smtClean="0">
                <a:solidFill>
                  <a:schemeClr val="bg1"/>
                </a:solidFill>
                <a:latin typeface="+mj-lt"/>
              </a:rPr>
              <a:t>USGS</a:t>
            </a:r>
            <a:endParaRPr lang="en-US" sz="4000" b="1" dirty="0">
              <a:solidFill>
                <a:schemeClr val="bg1"/>
              </a:solidFill>
              <a:latin typeface="+mj-lt"/>
            </a:endParaRPr>
          </a:p>
        </p:txBody>
      </p:sp>
    </p:spTree>
    <p:extLst>
      <p:ext uri="{BB962C8B-B14F-4D97-AF65-F5344CB8AC3E}">
        <p14:creationId xmlns:p14="http://schemas.microsoft.com/office/powerpoint/2010/main" val="114137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Illinois Lidar update</a:t>
            </a:r>
            <a:endParaRPr lang="en-US" dirty="0"/>
          </a:p>
        </p:txBody>
      </p:sp>
      <p:sp>
        <p:nvSpPr>
          <p:cNvPr id="3" name="Content Placeholder 2"/>
          <p:cNvSpPr>
            <a:spLocks noGrp="1"/>
          </p:cNvSpPr>
          <p:nvPr>
            <p:ph idx="1"/>
          </p:nvPr>
        </p:nvSpPr>
        <p:spPr/>
        <p:txBody>
          <a:bodyPr/>
          <a:lstStyle/>
          <a:p>
            <a:r>
              <a:rPr lang="en-US" dirty="0" smtClean="0"/>
              <a:t>NEIL4 BAA – Cook Lake, Kane, and McHenry Counties</a:t>
            </a:r>
          </a:p>
          <a:p>
            <a:pPr lvl="1"/>
            <a:r>
              <a:rPr lang="en-US" dirty="0" smtClean="0"/>
              <a:t>Spring 2017</a:t>
            </a:r>
          </a:p>
          <a:p>
            <a:pPr lvl="1"/>
            <a:r>
              <a:rPr lang="en-US" dirty="0" smtClean="0"/>
              <a:t>One of 3 USGS Test projects acquiring 20 </a:t>
            </a:r>
            <a:r>
              <a:rPr lang="en-US" dirty="0" err="1" smtClean="0"/>
              <a:t>ppsm</a:t>
            </a:r>
            <a:r>
              <a:rPr lang="en-US" dirty="0" smtClean="0"/>
              <a:t> Geiger Mode</a:t>
            </a:r>
            <a:endParaRPr lang="en-US" dirty="0"/>
          </a:p>
        </p:txBody>
      </p:sp>
    </p:spTree>
    <p:extLst>
      <p:ext uri="{BB962C8B-B14F-4D97-AF65-F5344CB8AC3E}">
        <p14:creationId xmlns:p14="http://schemas.microsoft.com/office/powerpoint/2010/main" val="637693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Missouri Lidar Update</a:t>
            </a:r>
            <a:endParaRPr lang="en-US"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6005" y="1981200"/>
            <a:ext cx="3681440" cy="414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509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Nebraska Lidar Update</a:t>
            </a:r>
            <a:endParaRPr lang="en-US" dirty="0"/>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76724" y="1600201"/>
            <a:ext cx="7505275" cy="4129672"/>
          </a:xfrm>
          <a:prstGeom prst="rect">
            <a:avLst/>
          </a:prstGeom>
          <a:noFill/>
          <a:ln>
            <a:noFill/>
          </a:ln>
        </p:spPr>
      </p:pic>
    </p:spTree>
    <p:extLst>
      <p:ext uri="{BB962C8B-B14F-4D97-AF65-F5344CB8AC3E}">
        <p14:creationId xmlns:p14="http://schemas.microsoft.com/office/powerpoint/2010/main" val="3748370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Kansas Lidar Update</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19200"/>
            <a:ext cx="6467475" cy="499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883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Kansas Lidar Update</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599" y="1294791"/>
            <a:ext cx="5791201" cy="477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9608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a:xfrm>
            <a:off x="365622" y="2819400"/>
            <a:ext cx="4038600" cy="1524000"/>
          </a:xfrm>
        </p:spPr>
        <p:txBody>
          <a:bodyPr anchor="t"/>
          <a:lstStyle/>
          <a:p>
            <a:r>
              <a:rPr lang="en-US" dirty="0"/>
              <a:t>Emerging </a:t>
            </a:r>
            <a:r>
              <a:rPr lang="en-US" dirty="0" smtClean="0"/>
              <a:t>Lidar/</a:t>
            </a:r>
            <a:br>
              <a:rPr lang="en-US" dirty="0" smtClean="0"/>
            </a:br>
            <a:r>
              <a:rPr lang="en-US" dirty="0" smtClean="0"/>
              <a:t>E3D-WG </a:t>
            </a:r>
            <a:r>
              <a:rPr lang="en-US" dirty="0"/>
              <a:t>Update </a:t>
            </a:r>
          </a:p>
        </p:txBody>
      </p:sp>
    </p:spTree>
    <p:extLst>
      <p:ext uri="{BB962C8B-B14F-4D97-AF65-F5344CB8AC3E}">
        <p14:creationId xmlns:p14="http://schemas.microsoft.com/office/powerpoint/2010/main" val="2234492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87" y="547692"/>
            <a:ext cx="7556313" cy="1116106"/>
          </a:xfrm>
        </p:spPr>
        <p:txBody>
          <a:bodyPr/>
          <a:lstStyle/>
          <a:p>
            <a:r>
              <a:rPr lang="en-US" dirty="0" smtClean="0"/>
              <a:t>Emerging </a:t>
            </a:r>
            <a:r>
              <a:rPr lang="en-US" dirty="0" err="1" smtClean="0"/>
              <a:t>lidar</a:t>
            </a:r>
            <a:r>
              <a:rPr lang="en-US" dirty="0" smtClean="0"/>
              <a:t> platforms</a:t>
            </a:r>
            <a:endParaRPr lang="en-US" dirty="0"/>
          </a:p>
        </p:txBody>
      </p:sp>
      <p:sp>
        <p:nvSpPr>
          <p:cNvPr id="3" name="Content Placeholder 2"/>
          <p:cNvSpPr>
            <a:spLocks noGrp="1"/>
          </p:cNvSpPr>
          <p:nvPr>
            <p:ph idx="1"/>
          </p:nvPr>
        </p:nvSpPr>
        <p:spPr>
          <a:xfrm>
            <a:off x="228600" y="1251244"/>
            <a:ext cx="6492324" cy="4742290"/>
          </a:xfrm>
        </p:spPr>
        <p:txBody>
          <a:bodyPr>
            <a:noAutofit/>
          </a:bodyPr>
          <a:lstStyle/>
          <a:p>
            <a:r>
              <a:rPr lang="en-US" sz="1600" dirty="0" smtClean="0"/>
              <a:t>Geiger Mode and Single Photon Counting (SPC) </a:t>
            </a:r>
            <a:r>
              <a:rPr lang="en-US" sz="1600" dirty="0" err="1" smtClean="0"/>
              <a:t>lidar</a:t>
            </a:r>
            <a:r>
              <a:rPr lang="en-US" sz="1600" dirty="0" smtClean="0"/>
              <a:t> are becoming more widely used and requested by 3DEP partners</a:t>
            </a:r>
          </a:p>
          <a:p>
            <a:pPr lvl="1"/>
            <a:r>
              <a:rPr lang="en-US" sz="1600" dirty="0" smtClean="0"/>
              <a:t>Higher altitude equates to broader </a:t>
            </a:r>
            <a:r>
              <a:rPr lang="en-US" sz="1600" dirty="0"/>
              <a:t>coverage, </a:t>
            </a:r>
            <a:r>
              <a:rPr lang="en-US" sz="1600" dirty="0" smtClean="0"/>
              <a:t>more </a:t>
            </a:r>
            <a:r>
              <a:rPr lang="en-US" sz="1600" dirty="0"/>
              <a:t>efficient data </a:t>
            </a:r>
            <a:r>
              <a:rPr lang="en-US" sz="1600" dirty="0" smtClean="0"/>
              <a:t>acquisition</a:t>
            </a:r>
          </a:p>
          <a:p>
            <a:pPr lvl="1"/>
            <a:r>
              <a:rPr lang="en-US" sz="1600" dirty="0" smtClean="0"/>
              <a:t>Greater point density</a:t>
            </a:r>
          </a:p>
          <a:p>
            <a:pPr>
              <a:spcBef>
                <a:spcPts val="1200"/>
              </a:spcBef>
            </a:pPr>
            <a:r>
              <a:rPr lang="en-US" sz="1600" dirty="0"/>
              <a:t>A</a:t>
            </a:r>
            <a:r>
              <a:rPr lang="en-US" sz="1600" dirty="0" smtClean="0"/>
              <a:t>ssessment of data from these platforms identified initial technical challenges that impact immediate adoption by 3DEP</a:t>
            </a:r>
          </a:p>
          <a:p>
            <a:pPr lvl="1"/>
            <a:r>
              <a:rPr lang="en-US" sz="1600" dirty="0" smtClean="0"/>
              <a:t>Non-compliance </a:t>
            </a:r>
            <a:r>
              <a:rPr lang="en-US" sz="1600" dirty="0"/>
              <a:t>with current </a:t>
            </a:r>
            <a:r>
              <a:rPr lang="en-US" sz="1600" dirty="0" err="1"/>
              <a:t>lidar</a:t>
            </a:r>
            <a:r>
              <a:rPr lang="en-US" sz="1600" dirty="0"/>
              <a:t> acquisition </a:t>
            </a:r>
            <a:r>
              <a:rPr lang="en-US" sz="1600" dirty="0" smtClean="0"/>
              <a:t>specifications</a:t>
            </a:r>
          </a:p>
          <a:p>
            <a:pPr lvl="1"/>
            <a:r>
              <a:rPr lang="en-US" sz="1600" dirty="0" smtClean="0"/>
              <a:t>Range walk</a:t>
            </a:r>
          </a:p>
          <a:p>
            <a:pPr lvl="1"/>
            <a:r>
              <a:rPr lang="en-US" sz="1600" dirty="0" smtClean="0"/>
              <a:t>Foliage penetration</a:t>
            </a:r>
          </a:p>
          <a:p>
            <a:pPr lvl="1"/>
            <a:r>
              <a:rPr lang="en-US" sz="1600" dirty="0" smtClean="0"/>
              <a:t>Absolute accuracies</a:t>
            </a:r>
          </a:p>
          <a:p>
            <a:pPr>
              <a:spcBef>
                <a:spcPts val="1200"/>
              </a:spcBef>
            </a:pPr>
            <a:r>
              <a:rPr lang="en-US" sz="1600" dirty="0" smtClean="0"/>
              <a:t>Both companies say these are legacy issues that have been          or will be resolved </a:t>
            </a:r>
          </a:p>
          <a:p>
            <a:pPr>
              <a:spcBef>
                <a:spcPts val="1200"/>
              </a:spcBef>
            </a:pPr>
            <a:r>
              <a:rPr lang="en-US" sz="1600" dirty="0" smtClean="0"/>
              <a:t>USGS will continue to assess these technologies in an      incubation period, with the goal to mature these technologies       for operational use in 3DEP</a:t>
            </a:r>
          </a:p>
          <a:p>
            <a:pPr lvl="1"/>
            <a:endParaRPr lang="en-US" sz="1600" dirty="0" smtClean="0"/>
          </a:p>
          <a:p>
            <a:pPr lvl="1"/>
            <a:endParaRPr lang="en-US" sz="1600" dirty="0"/>
          </a:p>
        </p:txBody>
      </p:sp>
      <p:grpSp>
        <p:nvGrpSpPr>
          <p:cNvPr id="4" name="Group 3"/>
          <p:cNvGrpSpPr/>
          <p:nvPr/>
        </p:nvGrpSpPr>
        <p:grpSpPr>
          <a:xfrm>
            <a:off x="7833000" y="1167790"/>
            <a:ext cx="1185590" cy="2981325"/>
            <a:chOff x="7196410" y="219075"/>
            <a:chExt cx="1788455" cy="3819525"/>
          </a:xfrm>
          <a:solidFill>
            <a:schemeClr val="bg1"/>
          </a:solidFill>
        </p:grpSpPr>
        <p:sp>
          <p:nvSpPr>
            <p:cNvPr id="5" name="Rectangle 4"/>
            <p:cNvSpPr/>
            <p:nvPr/>
          </p:nvSpPr>
          <p:spPr>
            <a:xfrm>
              <a:off x="7196410" y="219075"/>
              <a:ext cx="1788455" cy="3819525"/>
            </a:xfrm>
            <a:prstGeom prst="rect">
              <a:avLst/>
            </a:prstGeom>
            <a:grp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p:nvPr/>
          </p:nvPicPr>
          <p:blipFill rotWithShape="1">
            <a:blip r:embed="rId3"/>
            <a:srcRect l="5044" r="4596" b="2170"/>
            <a:stretch/>
          </p:blipFill>
          <p:spPr>
            <a:xfrm>
              <a:off x="7316731" y="685800"/>
              <a:ext cx="1547812" cy="3257798"/>
            </a:xfrm>
            <a:prstGeom prst="rect">
              <a:avLst/>
            </a:prstGeom>
            <a:grpFill/>
          </p:spPr>
        </p:pic>
        <p:sp>
          <p:nvSpPr>
            <p:cNvPr id="7" name="Rectangle 6"/>
            <p:cNvSpPr/>
            <p:nvPr/>
          </p:nvSpPr>
          <p:spPr>
            <a:xfrm>
              <a:off x="7652055" y="325992"/>
              <a:ext cx="877163" cy="369332"/>
            </a:xfrm>
            <a:prstGeom prst="rect">
              <a:avLst/>
            </a:prstGeom>
            <a:grpFill/>
          </p:spPr>
          <p:txBody>
            <a:bodyPr wrap="none">
              <a:spAutoFit/>
            </a:bodyPr>
            <a:lstStyle/>
            <a:p>
              <a:pPr algn="ctr" fontAlgn="auto">
                <a:spcBef>
                  <a:spcPts val="0"/>
                </a:spcBef>
                <a:spcAft>
                  <a:spcPts val="0"/>
                </a:spcAft>
                <a:buClrTx/>
                <a:buSzTx/>
                <a:buFontTx/>
                <a:buNone/>
              </a:pPr>
              <a:r>
                <a:rPr lang="en-US" sz="1800" dirty="0" smtClean="0">
                  <a:solidFill>
                    <a:prstClr val="black">
                      <a:lumMod val="65000"/>
                      <a:lumOff val="35000"/>
                    </a:prstClr>
                  </a:solidFill>
                  <a:latin typeface="Arial"/>
                </a:rPr>
                <a:t>Geiger</a:t>
              </a:r>
              <a:endParaRPr lang="en-US" sz="1800" dirty="0">
                <a:solidFill>
                  <a:prstClr val="black"/>
                </a:solidFill>
                <a:latin typeface="Times New Roman"/>
              </a:endParaRPr>
            </a:p>
          </p:txBody>
        </p:sp>
      </p:grpSp>
      <p:grpSp>
        <p:nvGrpSpPr>
          <p:cNvPr id="8" name="Group 7"/>
          <p:cNvGrpSpPr/>
          <p:nvPr/>
        </p:nvGrpSpPr>
        <p:grpSpPr>
          <a:xfrm>
            <a:off x="6127752" y="4112438"/>
            <a:ext cx="2743200" cy="2107901"/>
            <a:chOff x="4791075" y="4038600"/>
            <a:chExt cx="4352925" cy="2819400"/>
          </a:xfrm>
        </p:grpSpPr>
        <p:sp>
          <p:nvSpPr>
            <p:cNvPr id="9" name="Rectangle 8"/>
            <p:cNvSpPr/>
            <p:nvPr/>
          </p:nvSpPr>
          <p:spPr>
            <a:xfrm>
              <a:off x="4791075" y="4038600"/>
              <a:ext cx="4352925" cy="2809875"/>
            </a:xfrm>
            <a:prstGeom prst="rect">
              <a:avLst/>
            </a:prstGeom>
            <a:solidFill>
              <a:schemeClr val="bg1">
                <a:lumMod val="9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p:nvPr/>
          </p:nvPicPr>
          <p:blipFill rotWithShape="1">
            <a:blip r:embed="rId4"/>
            <a:srcRect l="-398" r="3095" b="5613"/>
            <a:stretch/>
          </p:blipFill>
          <p:spPr>
            <a:xfrm>
              <a:off x="4791075" y="4048125"/>
              <a:ext cx="4352925" cy="2809875"/>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6716678" y="4258255"/>
              <a:ext cx="659155" cy="369332"/>
            </a:xfrm>
            <a:prstGeom prst="rect">
              <a:avLst/>
            </a:prstGeom>
          </p:spPr>
          <p:txBody>
            <a:bodyPr wrap="none">
              <a:spAutoFit/>
            </a:bodyPr>
            <a:lstStyle/>
            <a:p>
              <a:pPr algn="ctr" fontAlgn="auto">
                <a:spcBef>
                  <a:spcPts val="0"/>
                </a:spcBef>
                <a:spcAft>
                  <a:spcPts val="0"/>
                </a:spcAft>
                <a:buClrTx/>
                <a:buSzTx/>
                <a:buFontTx/>
                <a:buNone/>
              </a:pPr>
              <a:r>
                <a:rPr lang="en-US" sz="1800" dirty="0" smtClean="0">
                  <a:solidFill>
                    <a:prstClr val="black">
                      <a:lumMod val="65000"/>
                      <a:lumOff val="35000"/>
                    </a:prstClr>
                  </a:solidFill>
                  <a:latin typeface="Arial"/>
                </a:rPr>
                <a:t>SPC</a:t>
              </a:r>
              <a:endParaRPr lang="en-US" sz="1800" dirty="0">
                <a:solidFill>
                  <a:prstClr val="black"/>
                </a:solidFill>
                <a:latin typeface="Times New Roman"/>
              </a:endParaRPr>
            </a:p>
          </p:txBody>
        </p:sp>
      </p:grpSp>
      <p:grpSp>
        <p:nvGrpSpPr>
          <p:cNvPr id="12" name="Group 11"/>
          <p:cNvGrpSpPr/>
          <p:nvPr/>
        </p:nvGrpSpPr>
        <p:grpSpPr>
          <a:xfrm>
            <a:off x="6653525" y="547692"/>
            <a:ext cx="1295400" cy="2824158"/>
            <a:chOff x="5257800" y="228600"/>
            <a:chExt cx="1788455" cy="3819525"/>
          </a:xfrm>
        </p:grpSpPr>
        <p:sp>
          <p:nvSpPr>
            <p:cNvPr id="13" name="Rectangle 12"/>
            <p:cNvSpPr/>
            <p:nvPr/>
          </p:nvSpPr>
          <p:spPr>
            <a:xfrm>
              <a:off x="5257800" y="228600"/>
              <a:ext cx="1788455" cy="381952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p:nvPr/>
          </p:nvPicPr>
          <p:blipFill rotWithShape="1">
            <a:blip r:embed="rId5"/>
            <a:srcRect l="12377" b="2549"/>
            <a:stretch/>
          </p:blipFill>
          <p:spPr>
            <a:xfrm>
              <a:off x="5466474" y="676275"/>
              <a:ext cx="1467726" cy="3267323"/>
            </a:xfrm>
            <a:prstGeom prst="rect">
              <a:avLst/>
            </a:prstGeom>
          </p:spPr>
        </p:pic>
        <p:sp>
          <p:nvSpPr>
            <p:cNvPr id="15" name="Rectangle 14"/>
            <p:cNvSpPr/>
            <p:nvPr/>
          </p:nvSpPr>
          <p:spPr>
            <a:xfrm>
              <a:off x="5727333" y="347186"/>
              <a:ext cx="825867" cy="369332"/>
            </a:xfrm>
            <a:prstGeom prst="rect">
              <a:avLst/>
            </a:prstGeom>
          </p:spPr>
          <p:txBody>
            <a:bodyPr wrap="none">
              <a:spAutoFit/>
            </a:bodyPr>
            <a:lstStyle/>
            <a:p>
              <a:pPr algn="ctr" fontAlgn="auto">
                <a:spcBef>
                  <a:spcPts val="0"/>
                </a:spcBef>
                <a:spcAft>
                  <a:spcPts val="0"/>
                </a:spcAft>
                <a:buClrTx/>
                <a:buSzTx/>
                <a:buFontTx/>
                <a:buNone/>
              </a:pPr>
              <a:r>
                <a:rPr lang="en-US" sz="1800" dirty="0" smtClean="0">
                  <a:solidFill>
                    <a:prstClr val="black">
                      <a:lumMod val="65000"/>
                      <a:lumOff val="35000"/>
                    </a:prstClr>
                  </a:solidFill>
                  <a:latin typeface="Arial"/>
                </a:rPr>
                <a:t>Linear</a:t>
              </a:r>
              <a:endParaRPr lang="en-US" sz="1800" dirty="0">
                <a:solidFill>
                  <a:prstClr val="black"/>
                </a:solidFill>
                <a:latin typeface="Times New Roman"/>
              </a:endParaRPr>
            </a:p>
          </p:txBody>
        </p:sp>
      </p:grpSp>
    </p:spTree>
    <p:extLst>
      <p:ext uri="{BB962C8B-B14F-4D97-AF65-F5344CB8AC3E}">
        <p14:creationId xmlns:p14="http://schemas.microsoft.com/office/powerpoint/2010/main" val="3808086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a:xfrm>
            <a:off x="365622" y="2819400"/>
            <a:ext cx="4038600" cy="1524000"/>
          </a:xfrm>
        </p:spPr>
        <p:txBody>
          <a:bodyPr anchor="t">
            <a:normAutofit fontScale="90000"/>
          </a:bodyPr>
          <a:lstStyle/>
          <a:p>
            <a:r>
              <a:rPr lang="en-US" dirty="0" smtClean="0"/>
              <a:t>The National Map</a:t>
            </a:r>
            <a:br>
              <a:rPr lang="en-US" dirty="0" smtClean="0"/>
            </a:br>
            <a:r>
              <a:rPr lang="en-US" dirty="0"/>
              <a:t/>
            </a:r>
            <a:br>
              <a:rPr lang="en-US" dirty="0"/>
            </a:br>
            <a:r>
              <a:rPr lang="en-US" dirty="0" smtClean="0"/>
              <a:t>3DEP Product Distribution</a:t>
            </a:r>
            <a:endParaRPr lang="en-US" dirty="0"/>
          </a:p>
        </p:txBody>
      </p:sp>
    </p:spTree>
    <p:extLst>
      <p:ext uri="{BB962C8B-B14F-4D97-AF65-F5344CB8AC3E}">
        <p14:creationId xmlns:p14="http://schemas.microsoft.com/office/powerpoint/2010/main" val="930520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9560"/>
            <a:ext cx="7258050" cy="5806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7095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7372350" cy="589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9532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1600" b="1" dirty="0" smtClean="0"/>
              <a:t>Jim Langtry, National Map Liaison</a:t>
            </a:r>
          </a:p>
          <a:p>
            <a:r>
              <a:rPr lang="en-US" sz="1600" b="1" dirty="0" smtClean="0"/>
              <a:t>August 23, 2016</a:t>
            </a:r>
            <a:endParaRPr lang="en-US" sz="1600" dirty="0"/>
          </a:p>
        </p:txBody>
      </p:sp>
      <p:sp>
        <p:nvSpPr>
          <p:cNvPr id="2" name="Title 1"/>
          <p:cNvSpPr>
            <a:spLocks noGrp="1"/>
          </p:cNvSpPr>
          <p:nvPr>
            <p:ph type="ctrTitle"/>
          </p:nvPr>
        </p:nvSpPr>
        <p:spPr>
          <a:xfrm>
            <a:off x="365622" y="1219200"/>
            <a:ext cx="4038600" cy="2641601"/>
          </a:xfrm>
        </p:spPr>
        <p:txBody>
          <a:bodyPr/>
          <a:lstStyle/>
          <a:p>
            <a:r>
              <a:rPr lang="en-US" dirty="0" smtClean="0"/>
              <a:t>3D Elevation Program (3DEP)</a:t>
            </a:r>
            <a:endParaRPr lang="en-US" dirty="0"/>
          </a:p>
        </p:txBody>
      </p:sp>
    </p:spTree>
    <p:extLst>
      <p:ext uri="{BB962C8B-B14F-4D97-AF65-F5344CB8AC3E}">
        <p14:creationId xmlns:p14="http://schemas.microsoft.com/office/powerpoint/2010/main" val="2459322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Elevation Products (3DEP)</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4714875"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3400" y="5181600"/>
            <a:ext cx="8153400" cy="923330"/>
          </a:xfrm>
          <a:prstGeom prst="rect">
            <a:avLst/>
          </a:prstGeom>
          <a:noFill/>
        </p:spPr>
        <p:txBody>
          <a:bodyPr wrap="square" rtlCol="0">
            <a:spAutoFit/>
          </a:bodyPr>
          <a:lstStyle/>
          <a:p>
            <a:r>
              <a:rPr lang="en-US" dirty="0" smtClean="0">
                <a:latin typeface="+mj-lt"/>
              </a:rPr>
              <a:t>Standard Dems</a:t>
            </a:r>
          </a:p>
          <a:p>
            <a:r>
              <a:rPr lang="en-US" dirty="0">
                <a:latin typeface="+mj-lt"/>
              </a:rPr>
              <a:t>	</a:t>
            </a:r>
            <a:r>
              <a:rPr lang="en-US" dirty="0" smtClean="0">
                <a:latin typeface="+mj-lt"/>
              </a:rPr>
              <a:t>Project Based – 1-meter, 1/9 arc-second, 5-meter</a:t>
            </a:r>
          </a:p>
          <a:p>
            <a:r>
              <a:rPr lang="en-US" dirty="0">
                <a:latin typeface="+mj-lt"/>
              </a:rPr>
              <a:t>	</a:t>
            </a:r>
            <a:r>
              <a:rPr lang="en-US" dirty="0" smtClean="0">
                <a:latin typeface="+mj-lt"/>
              </a:rPr>
              <a:t>Seamless        - 1/3 arc-second, 1 arc-second, 2 arc-second</a:t>
            </a:r>
            <a:endParaRPr lang="en-US" dirty="0">
              <a:latin typeface="+mj-lt"/>
            </a:endParaRPr>
          </a:p>
        </p:txBody>
      </p:sp>
    </p:spTree>
    <p:extLst>
      <p:ext uri="{BB962C8B-B14F-4D97-AF65-F5344CB8AC3E}">
        <p14:creationId xmlns:p14="http://schemas.microsoft.com/office/powerpoint/2010/main" val="1351690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
            <a:ext cx="7664075"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7245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7696200" cy="5987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1043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Elevation Source Data (3DEP)</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4667250"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4648200"/>
            <a:ext cx="8001000" cy="1200329"/>
          </a:xfrm>
          <a:prstGeom prst="rect">
            <a:avLst/>
          </a:prstGeom>
          <a:noFill/>
        </p:spPr>
        <p:txBody>
          <a:bodyPr wrap="square" rtlCol="0">
            <a:spAutoFit/>
          </a:bodyPr>
          <a:lstStyle/>
          <a:p>
            <a:r>
              <a:rPr lang="en-US" dirty="0" smtClean="0">
                <a:latin typeface="+mj-lt"/>
              </a:rPr>
              <a:t>Lidar point cloud</a:t>
            </a:r>
          </a:p>
          <a:p>
            <a:r>
              <a:rPr lang="en-US" dirty="0" err="1" smtClean="0">
                <a:latin typeface="+mj-lt"/>
              </a:rPr>
              <a:t>IfSAR</a:t>
            </a:r>
            <a:r>
              <a:rPr lang="en-US" dirty="0" smtClean="0">
                <a:latin typeface="+mj-lt"/>
              </a:rPr>
              <a:t> </a:t>
            </a:r>
            <a:r>
              <a:rPr lang="en-US" dirty="0">
                <a:latin typeface="+mj-lt"/>
              </a:rPr>
              <a:t>D</a:t>
            </a:r>
            <a:r>
              <a:rPr lang="en-US" dirty="0" smtClean="0">
                <a:latin typeface="+mj-lt"/>
              </a:rPr>
              <a:t>igital Surface Model (DSM) - Alaska</a:t>
            </a:r>
          </a:p>
          <a:p>
            <a:r>
              <a:rPr lang="en-US" dirty="0" err="1" smtClean="0">
                <a:latin typeface="+mj-lt"/>
              </a:rPr>
              <a:t>IfSAR</a:t>
            </a:r>
            <a:r>
              <a:rPr lang="en-US" dirty="0" smtClean="0">
                <a:latin typeface="+mj-lt"/>
              </a:rPr>
              <a:t> </a:t>
            </a:r>
            <a:r>
              <a:rPr lang="en-US" dirty="0" err="1" smtClean="0">
                <a:latin typeface="+mj-lt"/>
              </a:rPr>
              <a:t>Orthorectified</a:t>
            </a:r>
            <a:r>
              <a:rPr lang="en-US" dirty="0" smtClean="0">
                <a:latin typeface="+mj-lt"/>
              </a:rPr>
              <a:t> Radar Intensity image (ORI) – Alaska</a:t>
            </a:r>
          </a:p>
          <a:p>
            <a:r>
              <a:rPr lang="en-US" dirty="0" smtClean="0">
                <a:latin typeface="+mj-lt"/>
              </a:rPr>
              <a:t>Source resolution DEMs</a:t>
            </a:r>
            <a:endParaRPr lang="en-US" dirty="0">
              <a:latin typeface="+mj-lt"/>
            </a:endParaRPr>
          </a:p>
        </p:txBody>
      </p:sp>
    </p:spTree>
    <p:extLst>
      <p:ext uri="{BB962C8B-B14F-4D97-AF65-F5344CB8AC3E}">
        <p14:creationId xmlns:p14="http://schemas.microsoft.com/office/powerpoint/2010/main" val="1736902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nationalmap.gov/3DEP/images/LPC_Availability_072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228600"/>
            <a:ext cx="7696200" cy="5987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048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399"/>
            <a:ext cx="7848600" cy="6106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4287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prstGeom prst="rect">
            <a:avLst/>
          </a:prstGeom>
          <a:noFill/>
          <a:ln>
            <a:noFill/>
          </a:ln>
        </p:spPr>
        <p:txBody>
          <a:bodyPr lIns="91425" tIns="45700" rIns="91425" bIns="45700" anchor="t" anchorCtr="0">
            <a:normAutofit/>
          </a:bodyPr>
          <a:lstStyle/>
          <a:p>
            <a:pPr marL="0" marR="0" lvl="0" indent="0" algn="l" rtl="0">
              <a:spcBef>
                <a:spcPts val="0"/>
              </a:spcBef>
              <a:buClr>
                <a:srgbClr val="006F4B"/>
              </a:buClr>
              <a:buSzPct val="25000"/>
              <a:buFont typeface="Arial"/>
              <a:buNone/>
            </a:pPr>
            <a:r>
              <a:rPr lang="en-US" sz="3600" b="0" i="0" u="none" strike="noStrike" cap="none" baseline="0" dirty="0">
                <a:solidFill>
                  <a:srgbClr val="006F4B"/>
                </a:solidFill>
                <a:latin typeface="Arial"/>
                <a:ea typeface="Arial"/>
                <a:cs typeface="Arial"/>
                <a:sym typeface="Arial"/>
              </a:rPr>
              <a:t>Thank you!</a:t>
            </a:r>
          </a:p>
        </p:txBody>
      </p:sp>
      <p:sp>
        <p:nvSpPr>
          <p:cNvPr id="215" name="Shape 215"/>
          <p:cNvSpPr/>
          <p:nvPr/>
        </p:nvSpPr>
        <p:spPr>
          <a:xfrm>
            <a:off x="498474" y="1963233"/>
            <a:ext cx="8140239" cy="4154536"/>
          </a:xfrm>
          <a:prstGeom prst="rect">
            <a:avLst/>
          </a:prstGeom>
          <a:noFill/>
          <a:ln>
            <a:noFill/>
          </a:ln>
        </p:spPr>
        <p:txBody>
          <a:bodyPr lIns="91425" tIns="91425" rIns="91425" bIns="91425" anchor="ctr" anchorCtr="0">
            <a:normAutofit/>
          </a:bodyPr>
          <a:lstStyle/>
          <a:p>
            <a:pPr fontAlgn="auto">
              <a:spcBef>
                <a:spcPts val="0"/>
              </a:spcBef>
              <a:spcAft>
                <a:spcPts val="0"/>
              </a:spcAft>
              <a:buClrTx/>
              <a:buSzTx/>
              <a:buFontTx/>
              <a:buNone/>
            </a:pPr>
            <a:endParaRPr sz="1400" kern="0">
              <a:solidFill>
                <a:srgbClr val="000000"/>
              </a:solidFill>
              <a:latin typeface="Arial"/>
              <a:cs typeface="Arial"/>
              <a:sym typeface="Arial"/>
              <a:rtl val="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875" y="1447799"/>
            <a:ext cx="8564584" cy="43711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9925966"/>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2700"/>
            <a:ext cx="7556313" cy="995082"/>
          </a:xfrm>
        </p:spPr>
        <p:txBody>
          <a:bodyPr/>
          <a:lstStyle/>
          <a:p>
            <a:r>
              <a:rPr lang="en-US" sz="2800" dirty="0"/>
              <a:t>U.S. Interagency Elevation Inventory</a:t>
            </a:r>
            <a:endParaRPr lang="en-US" sz="3000" dirty="0"/>
          </a:p>
        </p:txBody>
      </p:sp>
      <p:sp>
        <p:nvSpPr>
          <p:cNvPr id="3" name="Content Placeholder 2"/>
          <p:cNvSpPr>
            <a:spLocks noGrp="1"/>
          </p:cNvSpPr>
          <p:nvPr>
            <p:ph idx="1"/>
          </p:nvPr>
        </p:nvSpPr>
        <p:spPr>
          <a:xfrm>
            <a:off x="6353032" y="2286000"/>
            <a:ext cx="2637600" cy="4724400"/>
          </a:xfrm>
        </p:spPr>
        <p:txBody>
          <a:bodyPr>
            <a:normAutofit/>
          </a:bodyPr>
          <a:lstStyle/>
          <a:p>
            <a:r>
              <a:rPr lang="en-US" sz="1800" b="1" dirty="0" smtClean="0"/>
              <a:t>3.4%</a:t>
            </a:r>
            <a:r>
              <a:rPr lang="en-US" sz="1800" b="1" dirty="0"/>
              <a:t> of entire US </a:t>
            </a:r>
            <a:r>
              <a:rPr lang="en-US" sz="1800" b="1" dirty="0" smtClean="0"/>
              <a:t>was acquired</a:t>
            </a:r>
            <a:r>
              <a:rPr lang="en-US" sz="1800" b="1" dirty="0"/>
              <a:t> </a:t>
            </a:r>
            <a:r>
              <a:rPr lang="en-US" sz="1800" b="1" dirty="0" smtClean="0"/>
              <a:t>to 3DEP quality in</a:t>
            </a:r>
            <a:r>
              <a:rPr lang="en-US" sz="1800" b="1" dirty="0"/>
              <a:t> </a:t>
            </a:r>
            <a:r>
              <a:rPr lang="en-US" sz="1800" b="1" dirty="0" smtClean="0"/>
              <a:t>FY15 </a:t>
            </a:r>
            <a:r>
              <a:rPr lang="en-US" sz="1600" b="1" dirty="0" smtClean="0"/>
              <a:t>- </a:t>
            </a:r>
            <a:r>
              <a:rPr lang="en-US" sz="1600" dirty="0" smtClean="0"/>
              <a:t>includes </a:t>
            </a:r>
            <a:r>
              <a:rPr lang="en-US" sz="1600" dirty="0"/>
              <a:t>complete, in progress, and </a:t>
            </a:r>
            <a:r>
              <a:rPr lang="en-US" sz="1600" dirty="0" smtClean="0"/>
              <a:t>planned/funded</a:t>
            </a:r>
            <a:endParaRPr lang="en-US" sz="1600" dirty="0"/>
          </a:p>
          <a:p>
            <a:pPr>
              <a:spcBef>
                <a:spcPts val="1200"/>
              </a:spcBef>
            </a:pPr>
            <a:r>
              <a:rPr lang="en-US" sz="1800" b="1" dirty="0" smtClean="0"/>
              <a:t>13.9% </a:t>
            </a:r>
            <a:r>
              <a:rPr lang="en-US" sz="1800" b="1" dirty="0"/>
              <a:t>of Lower 49 Meets 3DEP </a:t>
            </a:r>
            <a:r>
              <a:rPr lang="en-US" sz="1800" b="1" dirty="0" smtClean="0"/>
              <a:t>quality (</a:t>
            </a:r>
            <a:r>
              <a:rPr lang="en-US" sz="1800" dirty="0" smtClean="0"/>
              <a:t>2008-2015 only)</a:t>
            </a:r>
            <a:endParaRPr lang="en-US" sz="1800" dirty="0"/>
          </a:p>
          <a:p>
            <a:pPr>
              <a:spcBef>
                <a:spcPts val="1200"/>
              </a:spcBef>
            </a:pPr>
            <a:r>
              <a:rPr lang="en-US" sz="1800" b="1" dirty="0" smtClean="0"/>
              <a:t>63.6% of </a:t>
            </a:r>
            <a:r>
              <a:rPr lang="en-US" sz="1800" b="1" dirty="0"/>
              <a:t>AK Meets 3DEP </a:t>
            </a:r>
            <a:r>
              <a:rPr lang="en-US" sz="1800" b="1" dirty="0" smtClean="0"/>
              <a:t>quality (QL5 – </a:t>
            </a:r>
            <a:r>
              <a:rPr lang="en-US" sz="1800" b="1" dirty="0" err="1" smtClean="0"/>
              <a:t>ifsar</a:t>
            </a:r>
            <a:r>
              <a:rPr lang="en-US" sz="1800" b="1" dirty="0" smtClean="0"/>
              <a:t>)</a:t>
            </a:r>
            <a:endParaRPr lang="en-US" sz="1800" b="1" dirty="0"/>
          </a:p>
          <a:p>
            <a:pPr>
              <a:lnSpc>
                <a:spcPct val="120000"/>
              </a:lnSpc>
            </a:pPr>
            <a:endParaRPr lang="en-US" sz="1800" dirty="0"/>
          </a:p>
        </p:txBody>
      </p:sp>
      <p:sp>
        <p:nvSpPr>
          <p:cNvPr id="4" name="Text Placeholder 3"/>
          <p:cNvSpPr>
            <a:spLocks noGrp="1"/>
          </p:cNvSpPr>
          <p:nvPr>
            <p:ph type="body" sz="half" idx="2"/>
          </p:nvPr>
        </p:nvSpPr>
        <p:spPr>
          <a:xfrm>
            <a:off x="498518" y="977900"/>
            <a:ext cx="7558960" cy="774700"/>
          </a:xfrm>
        </p:spPr>
        <p:txBody>
          <a:bodyPr/>
          <a:lstStyle/>
          <a:p>
            <a:r>
              <a:rPr lang="en-US" sz="2200" dirty="0" smtClean="0"/>
              <a:t>Data Acquired through FY 2015</a:t>
            </a:r>
          </a:p>
        </p:txBody>
      </p:sp>
      <p:sp>
        <p:nvSpPr>
          <p:cNvPr id="5" name="AutoShape 2" descr="https://my.usgs.gov/confluence/download/attachments/535137301/Meets3DEP_2015_spring.jpg?version=2&amp;modificationDate=1428357408524&amp;api=v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BC5FBC"/>
              </a:buClr>
              <a:buSzPct val="110000"/>
              <a:buFont typeface="Wingdings" panose="05000000000000000000" pitchFamily="2" charset="2"/>
              <a:buChar char="w"/>
            </a:pPr>
            <a:endParaRPr lang="en-US" sz="3200">
              <a:solidFill>
                <a:prstClr val="black"/>
              </a:solidFill>
              <a:latin typeface="Tahoma" panose="020B060403050404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74" y="1447800"/>
            <a:ext cx="6311152" cy="4876800"/>
          </a:xfrm>
          <a:prstGeom prst="rect">
            <a:avLst/>
          </a:prstGeom>
        </p:spPr>
      </p:pic>
    </p:spTree>
    <p:extLst>
      <p:ext uri="{BB962C8B-B14F-4D97-AF65-F5344CB8AC3E}">
        <p14:creationId xmlns:p14="http://schemas.microsoft.com/office/powerpoint/2010/main" val="3733742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2667000" cy="995082"/>
          </a:xfrm>
        </p:spPr>
        <p:txBody>
          <a:bodyPr/>
          <a:lstStyle/>
          <a:p>
            <a:r>
              <a:rPr lang="en-US" sz="2800" b="1" dirty="0" smtClean="0">
                <a:solidFill>
                  <a:srgbClr val="006F4B"/>
                </a:solidFill>
              </a:rPr>
              <a:t>FY15 3DEP Preliminary Summary</a:t>
            </a:r>
            <a:endParaRPr lang="en-US" sz="2800" b="1" dirty="0">
              <a:solidFill>
                <a:srgbClr val="006F4B"/>
              </a:solidFill>
            </a:endParaRPr>
          </a:p>
        </p:txBody>
      </p:sp>
      <p:sp>
        <p:nvSpPr>
          <p:cNvPr id="8" name="Title 1"/>
          <p:cNvSpPr txBox="1">
            <a:spLocks/>
          </p:cNvSpPr>
          <p:nvPr/>
        </p:nvSpPr>
        <p:spPr>
          <a:xfrm>
            <a:off x="444687" y="1748118"/>
            <a:ext cx="2298513" cy="995082"/>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006F4B"/>
                </a:solidFill>
                <a:latin typeface="+mj-lt"/>
                <a:ea typeface="+mj-ea"/>
                <a:cs typeface="+mj-cs"/>
              </a:defRPr>
            </a:lvl1pPr>
          </a:lstStyle>
          <a:p>
            <a:r>
              <a:rPr lang="en-US" sz="2400" dirty="0" smtClean="0">
                <a:solidFill>
                  <a:srgbClr val="493A13"/>
                </a:solidFill>
                <a:sym typeface="Arial"/>
                <a:rtl val="0"/>
              </a:rPr>
              <a:t>Lidar Data Acquisition </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8898" y="685800"/>
            <a:ext cx="6286502" cy="4191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810616722"/>
              </p:ext>
            </p:extLst>
          </p:nvPr>
        </p:nvGraphicFramePr>
        <p:xfrm>
          <a:off x="152400" y="4927600"/>
          <a:ext cx="8839199" cy="1854200"/>
        </p:xfrm>
        <a:graphic>
          <a:graphicData uri="http://schemas.openxmlformats.org/drawingml/2006/table">
            <a:tbl>
              <a:tblPr firstRow="1" bandRow="1">
                <a:tableStyleId>{F5AB1C69-6EDB-4FF4-983F-18BD219EF322}</a:tableStyleId>
              </a:tblPr>
              <a:tblGrid>
                <a:gridCol w="1163052"/>
                <a:gridCol w="1240590"/>
                <a:gridCol w="1240590"/>
                <a:gridCol w="1550737"/>
                <a:gridCol w="1205830"/>
                <a:gridCol w="1219200"/>
                <a:gridCol w="1219200"/>
              </a:tblGrid>
              <a:tr h="370840">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dirty="0" smtClean="0">
                          <a:solidFill>
                            <a:srgbClr val="FFFFFF"/>
                          </a:solidFill>
                          <a:effectLst/>
                          <a:latin typeface="Arial"/>
                        </a:rPr>
                        <a:t>3DEP Lidar Data Contracted in FY15</a:t>
                      </a:r>
                    </a:p>
                  </a:txBody>
                  <a:tcPr>
                    <a:solidFill>
                      <a:srgbClr val="006F4B"/>
                    </a:solidFill>
                  </a:tcPr>
                </a:tc>
                <a:tc hMerge="1">
                  <a:txBody>
                    <a:bodyPr/>
                    <a:lstStyle/>
                    <a:p>
                      <a:endParaRPr lang="en-US" dirty="0">
                        <a:latin typeface="+mj-lt"/>
                      </a:endParaRPr>
                    </a:p>
                  </a:txBody>
                  <a:tcPr/>
                </a:tc>
                <a:tc hMerge="1">
                  <a:txBody>
                    <a:bodyPr/>
                    <a:lstStyle/>
                    <a:p>
                      <a:endParaRPr lang="en-US" dirty="0">
                        <a:latin typeface="+mj-lt"/>
                      </a:endParaRPr>
                    </a:p>
                  </a:txBody>
                  <a:tcPr/>
                </a:tc>
                <a:tc hMerge="1">
                  <a:txBody>
                    <a:bodyPr/>
                    <a:lstStyle/>
                    <a:p>
                      <a:endParaRPr lang="en-US" dirty="0">
                        <a:latin typeface="+mj-lt"/>
                      </a:endParaRPr>
                    </a:p>
                  </a:txBody>
                  <a:tcPr/>
                </a:tc>
                <a:tc hMerge="1">
                  <a:txBody>
                    <a:bodyPr/>
                    <a:lstStyle/>
                    <a:p>
                      <a:endParaRPr lang="en-US" dirty="0">
                        <a:latin typeface="+mj-lt"/>
                      </a:endParaRPr>
                    </a:p>
                  </a:txBody>
                  <a:tcPr/>
                </a:tc>
                <a:tc hMerge="1">
                  <a:txBody>
                    <a:bodyPr/>
                    <a:lstStyle/>
                    <a:p>
                      <a:endParaRPr lang="en-US" dirty="0"/>
                    </a:p>
                  </a:txBody>
                  <a:tcPr/>
                </a:tc>
                <a:tc hMerge="1">
                  <a:txBody>
                    <a:bodyPr/>
                    <a:lstStyle/>
                    <a:p>
                      <a:endParaRPr lang="en-US" dirty="0"/>
                    </a:p>
                  </a:txBody>
                  <a:tcPr/>
                </a:tc>
              </a:tr>
              <a:tr h="370840">
                <a:tc gridSpan="3">
                  <a:txBody>
                    <a:bodyPr/>
                    <a:lstStyle/>
                    <a:p>
                      <a:pPr algn="ctr"/>
                      <a:r>
                        <a:rPr lang="en-US" sz="1800" b="1" dirty="0" smtClean="0">
                          <a:latin typeface="+mj-lt"/>
                        </a:rPr>
                        <a:t>3DEP </a:t>
                      </a:r>
                      <a:r>
                        <a:rPr lang="en-US" sz="1800" b="1" smtClean="0">
                          <a:latin typeface="+mj-lt"/>
                        </a:rPr>
                        <a:t>Funds $</a:t>
                      </a:r>
                      <a:r>
                        <a:rPr lang="en-US" sz="1800" b="1" baseline="0" smtClean="0">
                          <a:latin typeface="+mj-lt"/>
                        </a:rPr>
                        <a:t>M </a:t>
                      </a:r>
                      <a:endParaRPr lang="en-US" sz="1800" b="1" dirty="0">
                        <a:latin typeface="+mj-lt"/>
                      </a:endParaRPr>
                    </a:p>
                  </a:txBody>
                  <a:tcPr anchor="ctr">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US" dirty="0"/>
                    </a:p>
                  </a:txBody>
                  <a:tcPr/>
                </a:tc>
                <a:tc hMerge="1">
                  <a:txBody>
                    <a:bodyPr/>
                    <a:lstStyle/>
                    <a:p>
                      <a:endParaRPr lang="en-US" dirty="0"/>
                    </a:p>
                  </a:txBody>
                  <a:tcPr/>
                </a:tc>
                <a:tc gridSpan="2">
                  <a:txBody>
                    <a:bodyPr/>
                    <a:lstStyle/>
                    <a:p>
                      <a:pPr algn="ctr"/>
                      <a:r>
                        <a:rPr lang="en-US" sz="1800" b="1" dirty="0" smtClean="0">
                          <a:latin typeface="+mj-lt"/>
                        </a:rPr>
                        <a:t>Partner Funds $M</a:t>
                      </a:r>
                      <a:endParaRPr lang="en-US" sz="1800" b="1" dirty="0">
                        <a:latin typeface="+mj-lt"/>
                      </a:endParaRPr>
                    </a:p>
                  </a:txBody>
                  <a:tcPr anchor="ctr">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tc>
                <a:tc>
                  <a:txBody>
                    <a:bodyPr/>
                    <a:lstStyle/>
                    <a:p>
                      <a:pPr algn="ctr"/>
                      <a:r>
                        <a:rPr lang="en-US" sz="1800" b="1" dirty="0" smtClean="0">
                          <a:latin typeface="+mj-lt"/>
                        </a:rPr>
                        <a:t>Total $M</a:t>
                      </a:r>
                      <a:endParaRPr lang="en-US" sz="1800" b="1" dirty="0">
                        <a:latin typeface="+mj-lt"/>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smtClean="0">
                          <a:latin typeface="+mj-lt"/>
                        </a:rPr>
                        <a:t>Sq</a:t>
                      </a:r>
                      <a:r>
                        <a:rPr lang="en-US" sz="1800" b="1" baseline="0" smtClean="0">
                          <a:latin typeface="+mj-lt"/>
                        </a:rPr>
                        <a:t> </a:t>
                      </a:r>
                      <a:r>
                        <a:rPr lang="en-US" sz="1800" b="1" smtClean="0">
                          <a:latin typeface="+mj-lt"/>
                        </a:rPr>
                        <a:t>Miles</a:t>
                      </a:r>
                      <a:endParaRPr lang="en-US" sz="1800" b="1" dirty="0">
                        <a:latin typeface="+mj-lt"/>
                      </a:endParaRPr>
                    </a:p>
                  </a:txBody>
                  <a:tcPr anchor="ctr">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fontAlgn="ctr"/>
                      <a:r>
                        <a:rPr lang="en-US" sz="1800" b="1" i="0" u="none" strike="noStrike" dirty="0">
                          <a:solidFill>
                            <a:srgbClr val="000000"/>
                          </a:solidFill>
                          <a:effectLst/>
                          <a:latin typeface="Arial"/>
                        </a:rPr>
                        <a:t>USGS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1" i="0" u="none" strike="noStrike" dirty="0">
                          <a:solidFill>
                            <a:srgbClr val="000000"/>
                          </a:solidFill>
                          <a:effectLst/>
                          <a:latin typeface="Arial"/>
                        </a:rPr>
                        <a:t>FEMA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1" i="0" u="none" strike="noStrike" dirty="0">
                          <a:solidFill>
                            <a:srgbClr val="000000"/>
                          </a:solidFill>
                          <a:effectLst/>
                          <a:latin typeface="Arial"/>
                        </a:rPr>
                        <a:t>NRCS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1" i="0" u="none" strike="noStrike" dirty="0">
                          <a:solidFill>
                            <a:srgbClr val="000000"/>
                          </a:solidFill>
                          <a:effectLst/>
                          <a:latin typeface="Arial"/>
                        </a:rPr>
                        <a:t>Other Feds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800" b="1" i="0" u="none" strike="noStrike" dirty="0">
                          <a:solidFill>
                            <a:srgbClr val="000000"/>
                          </a:solidFill>
                          <a:effectLst/>
                          <a:latin typeface="Arial"/>
                        </a:rPr>
                        <a:t>Non-Fed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Arial"/>
                        </a:rPr>
                        <a:t>$38.6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en-US" sz="1800" dirty="0" smtClean="0">
                          <a:latin typeface="+mj-lt"/>
                        </a:rPr>
                        <a:t>151,000</a:t>
                      </a:r>
                      <a:endParaRPr lang="en-US" sz="18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fontAlgn="ctr"/>
                      <a:r>
                        <a:rPr lang="en-US" sz="1800" b="0" i="0" u="none" strike="noStrike" dirty="0">
                          <a:solidFill>
                            <a:srgbClr val="000000"/>
                          </a:solidFill>
                          <a:effectLst/>
                          <a:latin typeface="Arial"/>
                        </a:rPr>
                        <a:t>$7.2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0" i="0" u="none" strike="noStrike" dirty="0">
                          <a:solidFill>
                            <a:srgbClr val="000000"/>
                          </a:solidFill>
                          <a:effectLst/>
                          <a:latin typeface="Arial"/>
                        </a:rPr>
                        <a:t>$11.2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0" i="0" u="none" strike="noStrike" dirty="0">
                          <a:solidFill>
                            <a:srgbClr val="000000"/>
                          </a:solidFill>
                          <a:effectLst/>
                          <a:latin typeface="Arial"/>
                        </a:rPr>
                        <a:t>$7.1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0" i="0" u="none" strike="noStrike" dirty="0">
                          <a:solidFill>
                            <a:srgbClr val="000000"/>
                          </a:solidFill>
                          <a:effectLst/>
                          <a:latin typeface="Arial"/>
                        </a:rPr>
                        <a:t>$2.5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800" b="0" i="0" u="none" strike="noStrike" dirty="0">
                          <a:solidFill>
                            <a:srgbClr val="000000"/>
                          </a:solidFill>
                          <a:effectLst/>
                          <a:latin typeface="Arial"/>
                        </a:rPr>
                        <a:t>$10.7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dirty="0" smtClean="0">
                        <a:solidFill>
                          <a:srgbClr val="000000"/>
                        </a:solidFill>
                        <a:effectLst/>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18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Arial"/>
                        </a:rPr>
                        <a:t>$25.5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c hMerge="1">
                  <a:txBody>
                    <a:bodyPr/>
                    <a:lstStyle/>
                    <a:p>
                      <a:endParaRPr lang="en-US"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Arial"/>
                        </a:rPr>
                        <a:t>$13.2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tc>
                <a:tc vMerge="1">
                  <a:txBody>
                    <a:bodyPr/>
                    <a:lstStyle/>
                    <a:p>
                      <a:endParaRPr lang="en-US" sz="1800" dirty="0"/>
                    </a:p>
                  </a:txBody>
                  <a:tcPr/>
                </a:tc>
                <a:tc vMerge="1">
                  <a:txBody>
                    <a:bodyPr/>
                    <a:lstStyle/>
                    <a:p>
                      <a:endParaRPr lang="en-US" sz="1800" dirty="0"/>
                    </a:p>
                  </a:txBody>
                  <a:tcPr/>
                </a:tc>
              </a:tr>
            </a:tbl>
          </a:graphicData>
        </a:graphic>
      </p:graphicFrame>
    </p:spTree>
    <p:extLst>
      <p:ext uri="{BB962C8B-B14F-4D97-AF65-F5344CB8AC3E}">
        <p14:creationId xmlns:p14="http://schemas.microsoft.com/office/powerpoint/2010/main" val="18581710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99331"/>
            <a:ext cx="8534400" cy="537882"/>
          </a:xfrm>
          <a:noFill/>
        </p:spPr>
        <p:txBody>
          <a:bodyPr/>
          <a:lstStyle/>
          <a:p>
            <a:pPr>
              <a:lnSpc>
                <a:spcPct val="120000"/>
              </a:lnSpc>
              <a:spcBef>
                <a:spcPts val="1200"/>
              </a:spcBef>
            </a:pPr>
            <a:r>
              <a:rPr lang="en-US" sz="2800" b="1" dirty="0" smtClean="0"/>
              <a:t>Summary of FY 2016 3DEP Partnerships</a:t>
            </a:r>
            <a:br>
              <a:rPr lang="en-US" sz="2800" b="1" dirty="0" smtClean="0"/>
            </a:br>
            <a:r>
              <a:rPr lang="en-US" sz="2400" dirty="0" smtClean="0">
                <a:solidFill>
                  <a:srgbClr val="493A13"/>
                </a:solidFill>
                <a:sym typeface="Arial"/>
                <a:rtl val="0"/>
              </a:rPr>
              <a:t>BAA + Additional Federal Investments</a:t>
            </a:r>
            <a:endParaRPr lang="en-US" sz="2400" dirty="0">
              <a:solidFill>
                <a:srgbClr val="493A13"/>
              </a:solidFill>
              <a:sym typeface="Arial"/>
              <a:rtl val="0"/>
            </a:endParaRPr>
          </a:p>
        </p:txBody>
      </p:sp>
      <p:sp>
        <p:nvSpPr>
          <p:cNvPr id="4" name="Text Placeholder 3"/>
          <p:cNvSpPr>
            <a:spLocks noGrp="1"/>
          </p:cNvSpPr>
          <p:nvPr>
            <p:ph type="body" idx="2"/>
          </p:nvPr>
        </p:nvSpPr>
        <p:spPr>
          <a:xfrm>
            <a:off x="3048000" y="6159500"/>
            <a:ext cx="6019800" cy="774700"/>
          </a:xfrm>
        </p:spPr>
        <p:txBody>
          <a:bodyPr/>
          <a:lstStyle/>
          <a:p>
            <a:pPr algn="ctr"/>
            <a:r>
              <a:rPr lang="en-US" sz="2000" dirty="0" smtClean="0"/>
              <a:t>Results available at </a:t>
            </a:r>
            <a:r>
              <a:rPr lang="en-US" sz="2000" dirty="0" smtClean="0">
                <a:hlinkClick r:id="rId3"/>
              </a:rPr>
              <a:t>http://nationalmap.gov/3dep</a:t>
            </a:r>
            <a:endParaRPr lang="en-US" sz="2000" dirty="0" smtClean="0"/>
          </a:p>
          <a:p>
            <a:r>
              <a:rPr lang="en-US" sz="2400" dirty="0" smtClean="0"/>
              <a:t> </a:t>
            </a:r>
            <a:endParaRPr lang="en-US" sz="2400" dirty="0"/>
          </a:p>
        </p:txBody>
      </p:sp>
      <p:sp>
        <p:nvSpPr>
          <p:cNvPr id="6" name="Text Placeholder 2"/>
          <p:cNvSpPr txBox="1">
            <a:spLocks/>
          </p:cNvSpPr>
          <p:nvPr/>
        </p:nvSpPr>
        <p:spPr>
          <a:xfrm>
            <a:off x="69669" y="1515400"/>
            <a:ext cx="2514600" cy="4753782"/>
          </a:xfrm>
          <a:prstGeom prst="rect">
            <a:avLst/>
          </a:prstGeom>
          <a:noFill/>
        </p:spPr>
        <p:txBody>
          <a:bodyPr vert="horz" lIns="91440" tIns="45720" rIns="91440" bIns="45720" rtlCol="0">
            <a:normAutofit fontScale="85000" lnSpcReduction="20000"/>
          </a:bodyPr>
          <a:lstStyle>
            <a:lvl1pPr marL="228600" indent="-228600" algn="l" defTabSz="914400" rtl="0" eaLnBrk="1" latinLnBrk="0" hangingPunct="1">
              <a:spcBef>
                <a:spcPts val="2000"/>
              </a:spcBef>
              <a:buClr>
                <a:srgbClr val="493A13"/>
              </a:buClr>
              <a:buSzPct val="75000"/>
              <a:buFont typeface="Wingdings" pitchFamily="2" charset="2"/>
              <a:buChar char="n"/>
              <a:defRPr sz="2000" kern="1200">
                <a:solidFill>
                  <a:schemeClr val="tx1">
                    <a:lumMod val="65000"/>
                    <a:lumOff val="35000"/>
                  </a:schemeClr>
                </a:solidFill>
                <a:latin typeface="+mj-lt"/>
                <a:ea typeface="+mn-ea"/>
                <a:cs typeface="+mn-cs"/>
              </a:defRPr>
            </a:lvl1pPr>
            <a:lvl2pPr marL="4572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2pPr>
            <a:lvl3pPr marL="6858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3pPr>
            <a:lvl4pPr marL="914400" indent="-228600" algn="l" defTabSz="914400" rtl="0" eaLnBrk="1" latinLnBrk="0" hangingPunct="1">
              <a:spcBef>
                <a:spcPts val="600"/>
              </a:spcBef>
              <a:buClr>
                <a:schemeClr val="accent4"/>
              </a:buClr>
              <a:buSzPct val="75000"/>
              <a:buFont typeface="Wingdings" pitchFamily="2" charset="2"/>
              <a:buChar char="n"/>
              <a:defRPr sz="1800" kern="1200">
                <a:solidFill>
                  <a:schemeClr val="tx1">
                    <a:lumMod val="65000"/>
                    <a:lumOff val="35000"/>
                  </a:schemeClr>
                </a:solidFill>
                <a:latin typeface="+mj-lt"/>
                <a:ea typeface="+mn-ea"/>
                <a:cs typeface="+mn-cs"/>
              </a:defRPr>
            </a:lvl4pPr>
            <a:lvl5pPr marL="1143000" indent="-228600" algn="l" defTabSz="914400" rtl="0" eaLnBrk="1" latinLnBrk="0" hangingPunct="1">
              <a:spcBef>
                <a:spcPts val="600"/>
              </a:spcBef>
              <a:buClr>
                <a:srgbClr val="493A13"/>
              </a:buClr>
              <a:buSzPct val="75000"/>
              <a:buFont typeface="Wingdings" pitchFamily="2" charset="2"/>
              <a:buChar char="n"/>
              <a:defRPr sz="18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20000"/>
              </a:lnSpc>
              <a:spcBef>
                <a:spcPts val="600"/>
              </a:spcBef>
              <a:spcAft>
                <a:spcPts val="0"/>
              </a:spcAft>
            </a:pPr>
            <a:r>
              <a:rPr lang="en-US" sz="1800" dirty="0" smtClean="0">
                <a:solidFill>
                  <a:schemeClr val="tx1">
                    <a:lumMod val="75000"/>
                    <a:lumOff val="25000"/>
                  </a:schemeClr>
                </a:solidFill>
              </a:rPr>
              <a:t>BAA supported 29 projects</a:t>
            </a:r>
          </a:p>
          <a:p>
            <a:pPr fontAlgn="auto">
              <a:lnSpc>
                <a:spcPct val="120000"/>
              </a:lnSpc>
              <a:spcBef>
                <a:spcPts val="600"/>
              </a:spcBef>
              <a:spcAft>
                <a:spcPts val="0"/>
              </a:spcAft>
            </a:pPr>
            <a:r>
              <a:rPr lang="en-US" sz="1800" dirty="0" smtClean="0">
                <a:solidFill>
                  <a:schemeClr val="tx1">
                    <a:lumMod val="75000"/>
                    <a:lumOff val="25000"/>
                  </a:schemeClr>
                </a:solidFill>
              </a:rPr>
              <a:t>For BAA projects - USGS, FEMA HQ and NRCS NCGE committed  $9.8M</a:t>
            </a:r>
            <a:r>
              <a:rPr lang="en-US" sz="1800" dirty="0">
                <a:solidFill>
                  <a:schemeClr val="tx1">
                    <a:lumMod val="75000"/>
                    <a:lumOff val="25000"/>
                  </a:schemeClr>
                </a:solidFill>
              </a:rPr>
              <a:t>, regional federal offices, state and local agencies  contributed </a:t>
            </a:r>
            <a:r>
              <a:rPr lang="en-US" sz="1800" dirty="0" smtClean="0">
                <a:solidFill>
                  <a:schemeClr val="tx1">
                    <a:lumMod val="75000"/>
                    <a:lumOff val="25000"/>
                  </a:schemeClr>
                </a:solidFill>
              </a:rPr>
              <a:t>$17M for total BAA project value of $26.8M </a:t>
            </a:r>
          </a:p>
          <a:p>
            <a:pPr fontAlgn="auto">
              <a:lnSpc>
                <a:spcPct val="120000"/>
              </a:lnSpc>
              <a:spcBef>
                <a:spcPts val="600"/>
              </a:spcBef>
              <a:spcAft>
                <a:spcPts val="0"/>
              </a:spcAft>
            </a:pPr>
            <a:r>
              <a:rPr lang="en-US" sz="1800" dirty="0" smtClean="0">
                <a:solidFill>
                  <a:schemeClr val="tx1">
                    <a:lumMod val="75000"/>
                    <a:lumOff val="25000"/>
                  </a:schemeClr>
                </a:solidFill>
              </a:rPr>
              <a:t>BAA project awards ranged from $8K to $797K, average award was </a:t>
            </a:r>
            <a:r>
              <a:rPr lang="en-US" sz="1800" dirty="0" smtClean="0">
                <a:solidFill>
                  <a:schemeClr val="tx1"/>
                </a:solidFill>
              </a:rPr>
              <a:t>$330K</a:t>
            </a:r>
          </a:p>
          <a:p>
            <a:pPr fontAlgn="auto">
              <a:lnSpc>
                <a:spcPct val="120000"/>
              </a:lnSpc>
              <a:spcBef>
                <a:spcPts val="600"/>
              </a:spcBef>
              <a:spcAft>
                <a:spcPts val="0"/>
              </a:spcAft>
            </a:pPr>
            <a:r>
              <a:rPr lang="en-US" sz="1800" dirty="0" smtClean="0">
                <a:solidFill>
                  <a:schemeClr val="tx1">
                    <a:lumMod val="75000"/>
                    <a:lumOff val="25000"/>
                  </a:schemeClr>
                </a:solidFill>
              </a:rPr>
              <a:t>Average BAA award covered 38% of the cost of the project</a:t>
            </a:r>
          </a:p>
          <a:p>
            <a:pPr fontAlgn="auto">
              <a:lnSpc>
                <a:spcPct val="120000"/>
              </a:lnSpc>
              <a:spcBef>
                <a:spcPts val="600"/>
              </a:spcBef>
              <a:spcAft>
                <a:spcPts val="0"/>
              </a:spcAft>
            </a:pPr>
            <a:r>
              <a:rPr lang="en-US" sz="1800" dirty="0" smtClean="0">
                <a:solidFill>
                  <a:schemeClr val="tx1">
                    <a:lumMod val="75000"/>
                    <a:lumOff val="25000"/>
                  </a:schemeClr>
                </a:solidFill>
              </a:rPr>
              <a:t>Average project size 4220 square miles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4072" y="1595900"/>
            <a:ext cx="5943600" cy="4592782"/>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499287681"/>
              </p:ext>
            </p:extLst>
          </p:nvPr>
        </p:nvGraphicFramePr>
        <p:xfrm>
          <a:off x="5615872" y="685800"/>
          <a:ext cx="3200399" cy="1341120"/>
        </p:xfrm>
        <a:graphic>
          <a:graphicData uri="http://schemas.openxmlformats.org/drawingml/2006/table">
            <a:tbl>
              <a:tblPr firstRow="1" bandRow="1">
                <a:tableStyleId>{F5AB1C69-6EDB-4FF4-983F-18BD219EF322}</a:tableStyleId>
              </a:tblPr>
              <a:tblGrid>
                <a:gridCol w="1511299"/>
                <a:gridCol w="1689100"/>
              </a:tblGrid>
              <a:tr h="79248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dirty="0" smtClean="0">
                          <a:solidFill>
                            <a:srgbClr val="FFFFFF"/>
                          </a:solidFill>
                          <a:effectLst/>
                          <a:latin typeface="Arial"/>
                        </a:rPr>
                        <a:t>FY16 3DEP Lidar </a:t>
                      </a:r>
                      <a:r>
                        <a:rPr lang="en-US" sz="1200" b="1" i="0" u="none" strike="noStrike" baseline="0" dirty="0" smtClean="0">
                          <a:solidFill>
                            <a:srgbClr val="FFFFFF"/>
                          </a:solidFill>
                          <a:effectLst/>
                          <a:latin typeface="Arial"/>
                        </a:rPr>
                        <a:t>(BAA, Federal Projects)</a:t>
                      </a:r>
                      <a:r>
                        <a:rPr lang="en-US" sz="1200" b="1" i="0" u="none" strike="noStrike" dirty="0" smtClean="0">
                          <a:solidFill>
                            <a:srgbClr val="FFFFFF"/>
                          </a:solidFill>
                          <a:effectLst/>
                          <a:latin typeface="Arial"/>
                        </a:rPr>
                        <a:t> Planned and</a:t>
                      </a:r>
                      <a:r>
                        <a:rPr lang="en-US" sz="1200" b="1" i="0" u="none" strike="noStrike" baseline="0" dirty="0" smtClean="0">
                          <a:solidFill>
                            <a:srgbClr val="FFFFFF"/>
                          </a:solidFill>
                          <a:effectLst/>
                          <a:latin typeface="Arial"/>
                        </a:rPr>
                        <a:t> Funded </a:t>
                      </a:r>
                      <a:r>
                        <a:rPr lang="en-US" sz="1200" b="1" i="0" u="none" strike="noStrike" dirty="0" smtClean="0">
                          <a:solidFill>
                            <a:srgbClr val="FFFFFF"/>
                          </a:solidFill>
                          <a:effectLst/>
                          <a:latin typeface="Arial"/>
                        </a:rPr>
                        <a:t>Projects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smtClean="0">
                          <a:solidFill>
                            <a:srgbClr val="FFFFFF"/>
                          </a:solidFill>
                          <a:effectLst/>
                          <a:latin typeface="Arial"/>
                        </a:rPr>
                        <a:t>  (as of July 2016)</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b="1" i="0" u="none" strike="noStrike" baseline="0" dirty="0" smtClean="0">
                          <a:solidFill>
                            <a:srgbClr val="FFFFFF"/>
                          </a:solidFill>
                          <a:effectLst/>
                          <a:latin typeface="Arial"/>
                        </a:rPr>
                        <a:t>*acquisition for some projects will occur in FY17</a:t>
                      </a:r>
                      <a:r>
                        <a:rPr lang="en-US" sz="1000" b="1" i="0" u="none" strike="noStrike" baseline="0" dirty="0" smtClean="0">
                          <a:solidFill>
                            <a:srgbClr val="FFFFFF"/>
                          </a:solidFill>
                          <a:effectLst/>
                          <a:latin typeface="Arial"/>
                        </a:rPr>
                        <a:t> </a:t>
                      </a:r>
                      <a:endParaRPr lang="en-US" sz="1000" b="1" i="0" u="none" strike="noStrike" dirty="0" smtClean="0">
                        <a:solidFill>
                          <a:srgbClr val="FFFFFF"/>
                        </a:solidFill>
                        <a:effectLst/>
                        <a:latin typeface="Arial"/>
                      </a:endParaRPr>
                    </a:p>
                  </a:txBody>
                  <a:tcPr>
                    <a:solidFill>
                      <a:srgbClr val="006F4B"/>
                    </a:solidFill>
                  </a:tcPr>
                </a:tc>
                <a:tc hMerge="1">
                  <a:txBody>
                    <a:bodyPr/>
                    <a:lstStyle/>
                    <a:p>
                      <a:endParaRPr lang="en-US" dirty="0"/>
                    </a:p>
                  </a:txBody>
                  <a:tcPr/>
                </a:tc>
              </a:tr>
              <a:tr h="198119">
                <a:tc>
                  <a:txBody>
                    <a:bodyPr/>
                    <a:lstStyle/>
                    <a:p>
                      <a:pPr algn="ctr"/>
                      <a:r>
                        <a:rPr lang="en-US" sz="1200" b="1" dirty="0" smtClean="0">
                          <a:latin typeface="+mj-lt"/>
                        </a:rPr>
                        <a:t>Total $M</a:t>
                      </a:r>
                      <a:endParaRPr lang="en-US" sz="1200" b="1" dirty="0">
                        <a:latin typeface="+mj-lt"/>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mj-lt"/>
                        </a:rPr>
                        <a:t>Square</a:t>
                      </a:r>
                      <a:r>
                        <a:rPr lang="en-US" sz="1200" b="1" baseline="0" dirty="0" smtClean="0">
                          <a:latin typeface="+mj-lt"/>
                        </a:rPr>
                        <a:t> </a:t>
                      </a:r>
                      <a:r>
                        <a:rPr lang="en-US" sz="1200" b="1" dirty="0" smtClean="0">
                          <a:latin typeface="+mj-lt"/>
                        </a:rPr>
                        <a:t>Miles</a:t>
                      </a:r>
                      <a:endParaRPr lang="en-US" sz="1200" b="1" dirty="0">
                        <a:latin typeface="+mj-lt"/>
                      </a:endParaRPr>
                    </a:p>
                  </a:txBody>
                  <a:tcPr anchor="ctr">
                    <a:lnB w="12700" cap="flat" cmpd="sng" algn="ctr">
                      <a:solidFill>
                        <a:schemeClr val="tx1"/>
                      </a:solidFill>
                      <a:prstDash val="solid"/>
                      <a:round/>
                      <a:headEnd type="none" w="med" len="med"/>
                      <a:tailEnd type="none" w="med" len="med"/>
                    </a:lnB>
                    <a:solidFill>
                      <a:schemeClr val="bg1"/>
                    </a:solidFill>
                  </a:tcPr>
                </a:tc>
              </a:tr>
              <a:tr h="2285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mj-lt"/>
                        </a:rPr>
                        <a:t>245,000</a:t>
                      </a:r>
                      <a:endParaRPr lang="en-US" sz="12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689188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3DEP Funding	</a:t>
            </a:r>
            <a:endParaRPr lang="en-US" dirty="0"/>
          </a:p>
        </p:txBody>
      </p:sp>
      <p:sp>
        <p:nvSpPr>
          <p:cNvPr id="4" name="Text Placeholder 3"/>
          <p:cNvSpPr>
            <a:spLocks noGrp="1"/>
          </p:cNvSpPr>
          <p:nvPr>
            <p:ph type="body" sz="half" idx="2"/>
          </p:nvPr>
        </p:nvSpPr>
        <p:spPr>
          <a:xfrm>
            <a:off x="498518" y="1129553"/>
            <a:ext cx="2625682" cy="774700"/>
          </a:xfrm>
        </p:spPr>
        <p:txBody>
          <a:bodyPr/>
          <a:lstStyle/>
          <a:p>
            <a:r>
              <a:rPr lang="en-US" dirty="0" smtClean="0"/>
              <a:t>Preliminary Estimated USGS Program Budget</a:t>
            </a:r>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598" t="7270" b="5824"/>
          <a:stretch/>
        </p:blipFill>
        <p:spPr bwMode="auto">
          <a:xfrm>
            <a:off x="1950795" y="2611338"/>
            <a:ext cx="4875674" cy="378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52400" y="2811561"/>
            <a:ext cx="1949669" cy="532453"/>
          </a:xfrm>
          <a:prstGeom prst="rect">
            <a:avLst/>
          </a:prstGeom>
          <a:noFill/>
        </p:spPr>
        <p:txBody>
          <a:bodyPr wrap="square" rtlCol="0">
            <a:spAutoFit/>
          </a:bodyPr>
          <a:lstStyle/>
          <a:p>
            <a:pPr algn="ctr">
              <a:buClr>
                <a:srgbClr val="BC5FBC"/>
              </a:buClr>
              <a:buFont typeface="Wingdings" panose="05000000000000000000" pitchFamily="2" charset="2"/>
              <a:buNone/>
            </a:pPr>
            <a:r>
              <a:rPr lang="en-US" sz="1300" dirty="0" smtClean="0">
                <a:solidFill>
                  <a:prstClr val="black"/>
                </a:solidFill>
                <a:latin typeface="Arial"/>
              </a:rPr>
              <a:t>FY16 Enacted </a:t>
            </a:r>
          </a:p>
          <a:p>
            <a:pPr algn="ctr">
              <a:buClr>
                <a:srgbClr val="BC5FBC"/>
              </a:buClr>
              <a:buFont typeface="Wingdings" panose="05000000000000000000" pitchFamily="2" charset="2"/>
              <a:buNone/>
            </a:pPr>
            <a:r>
              <a:rPr lang="en-US" sz="1300" dirty="0" smtClean="0">
                <a:solidFill>
                  <a:prstClr val="black"/>
                </a:solidFill>
                <a:latin typeface="Arial"/>
              </a:rPr>
              <a:t>(14 Year Scenario)</a:t>
            </a:r>
            <a:endParaRPr lang="en-US" sz="1300" dirty="0">
              <a:solidFill>
                <a:prstClr val="black"/>
              </a:solidFill>
              <a:latin typeface="Arial"/>
            </a:endParaRPr>
          </a:p>
        </p:txBody>
      </p:sp>
      <p:sp>
        <p:nvSpPr>
          <p:cNvPr id="11" name="TextBox 10"/>
          <p:cNvSpPr txBox="1"/>
          <p:nvPr/>
        </p:nvSpPr>
        <p:spPr>
          <a:xfrm>
            <a:off x="289034" y="3962400"/>
            <a:ext cx="1676400" cy="732508"/>
          </a:xfrm>
          <a:prstGeom prst="rect">
            <a:avLst/>
          </a:prstGeom>
          <a:noFill/>
        </p:spPr>
        <p:txBody>
          <a:bodyPr wrap="square" rtlCol="0">
            <a:spAutoFit/>
          </a:bodyPr>
          <a:lstStyle/>
          <a:p>
            <a:pPr algn="ctr">
              <a:buClr>
                <a:srgbClr val="BC5FBC"/>
              </a:buClr>
              <a:buFont typeface="Wingdings" panose="05000000000000000000" pitchFamily="2" charset="2"/>
              <a:buNone/>
            </a:pPr>
            <a:r>
              <a:rPr lang="en-US" sz="1300" dirty="0" smtClean="0">
                <a:solidFill>
                  <a:prstClr val="black"/>
                </a:solidFill>
                <a:latin typeface="Arial"/>
              </a:rPr>
              <a:t>FY17 President’s Budget </a:t>
            </a:r>
          </a:p>
          <a:p>
            <a:pPr algn="ctr">
              <a:buClr>
                <a:srgbClr val="BC5FBC"/>
              </a:buClr>
              <a:buFont typeface="Wingdings" panose="05000000000000000000" pitchFamily="2" charset="2"/>
              <a:buNone/>
            </a:pPr>
            <a:r>
              <a:rPr lang="en-US" sz="1300" dirty="0" smtClean="0">
                <a:solidFill>
                  <a:prstClr val="black"/>
                </a:solidFill>
                <a:latin typeface="Arial"/>
              </a:rPr>
              <a:t>(13 Year Scenario)</a:t>
            </a:r>
            <a:endParaRPr lang="en-US" sz="1300" dirty="0">
              <a:solidFill>
                <a:prstClr val="black"/>
              </a:solidFill>
              <a:latin typeface="Arial"/>
            </a:endParaRPr>
          </a:p>
        </p:txBody>
      </p:sp>
      <p:sp>
        <p:nvSpPr>
          <p:cNvPr id="12" name="TextBox 11"/>
          <p:cNvSpPr txBox="1"/>
          <p:nvPr/>
        </p:nvSpPr>
        <p:spPr>
          <a:xfrm>
            <a:off x="298559" y="5177413"/>
            <a:ext cx="1790700" cy="772519"/>
          </a:xfrm>
          <a:prstGeom prst="rect">
            <a:avLst/>
          </a:prstGeom>
          <a:noFill/>
        </p:spPr>
        <p:txBody>
          <a:bodyPr wrap="square" rtlCol="0">
            <a:spAutoFit/>
          </a:bodyPr>
          <a:lstStyle/>
          <a:p>
            <a:pPr algn="ctr">
              <a:buClr>
                <a:srgbClr val="BC5FBC"/>
              </a:buClr>
              <a:buFont typeface="Wingdings" panose="05000000000000000000" pitchFamily="2" charset="2"/>
              <a:buNone/>
            </a:pPr>
            <a:r>
              <a:rPr lang="en-US" sz="1300" dirty="0" smtClean="0">
                <a:solidFill>
                  <a:prstClr val="black"/>
                </a:solidFill>
                <a:latin typeface="Arial"/>
              </a:rPr>
              <a:t>3DEP Call to </a:t>
            </a:r>
          </a:p>
          <a:p>
            <a:pPr algn="ctr">
              <a:buClr>
                <a:srgbClr val="BC5FBC"/>
              </a:buClr>
              <a:buFont typeface="Wingdings" panose="05000000000000000000" pitchFamily="2" charset="2"/>
              <a:buNone/>
            </a:pPr>
            <a:r>
              <a:rPr lang="en-US" sz="1300" dirty="0" smtClean="0">
                <a:solidFill>
                  <a:prstClr val="black"/>
                </a:solidFill>
                <a:latin typeface="Arial"/>
              </a:rPr>
              <a:t>Action Goal</a:t>
            </a:r>
          </a:p>
          <a:p>
            <a:pPr algn="ctr">
              <a:buClr>
                <a:srgbClr val="BC5FBC"/>
              </a:buClr>
              <a:buFont typeface="Wingdings" panose="05000000000000000000" pitchFamily="2" charset="2"/>
              <a:buNone/>
            </a:pPr>
            <a:r>
              <a:rPr lang="en-US" sz="1300" dirty="0" smtClean="0">
                <a:solidFill>
                  <a:prstClr val="black"/>
                </a:solidFill>
                <a:latin typeface="Arial"/>
              </a:rPr>
              <a:t>(8 Year Scenario)</a:t>
            </a:r>
            <a:endParaRPr lang="en-US" sz="1300" dirty="0">
              <a:solidFill>
                <a:prstClr val="black"/>
              </a:solidFill>
              <a:latin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1967019957"/>
              </p:ext>
            </p:extLst>
          </p:nvPr>
        </p:nvGraphicFramePr>
        <p:xfrm>
          <a:off x="3733801" y="803846"/>
          <a:ext cx="4343399" cy="1558354"/>
        </p:xfrm>
        <a:graphic>
          <a:graphicData uri="http://schemas.openxmlformats.org/drawingml/2006/table">
            <a:tbl>
              <a:tblPr>
                <a:tableStyleId>{5C22544A-7EE6-4342-B048-85BDC9FD1C3A}</a:tableStyleId>
              </a:tblPr>
              <a:tblGrid>
                <a:gridCol w="2649025"/>
                <a:gridCol w="856175"/>
                <a:gridCol w="838199"/>
              </a:tblGrid>
              <a:tr h="236252">
                <a:tc>
                  <a:txBody>
                    <a:bodyPr/>
                    <a:lstStyle/>
                    <a:p>
                      <a:pPr algn="l" fontAlgn="b"/>
                      <a:r>
                        <a:rPr lang="en-US" sz="1400" u="none" strike="noStrike" dirty="0">
                          <a:effectLst/>
                          <a:latin typeface="+mj-lt"/>
                        </a:rPr>
                        <a:t> </a:t>
                      </a:r>
                      <a:endParaRPr lang="en-US" sz="14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latin typeface="+mj-lt"/>
                        </a:rPr>
                        <a:t>FY16</a:t>
                      </a:r>
                      <a:endParaRPr lang="en-US" sz="1400" b="1"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latin typeface="+mj-lt"/>
                        </a:rPr>
                        <a:t>FY17</a:t>
                      </a:r>
                      <a:endParaRPr lang="en-US" sz="1400" b="1"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2408">
                <a:tc>
                  <a:txBody>
                    <a:bodyPr/>
                    <a:lstStyle/>
                    <a:p>
                      <a:pPr marL="114300" indent="0" algn="l" fontAlgn="b"/>
                      <a:r>
                        <a:rPr lang="en-US" sz="1400" u="none" strike="noStrike" dirty="0" smtClean="0">
                          <a:effectLst/>
                          <a:latin typeface="+mj-lt"/>
                        </a:rPr>
                        <a:t>USGS Base </a:t>
                      </a:r>
                      <a:r>
                        <a:rPr lang="en-US" sz="1400" u="none" strike="noStrike" dirty="0">
                          <a:effectLst/>
                          <a:latin typeface="+mj-lt"/>
                        </a:rPr>
                        <a:t>budget </a:t>
                      </a:r>
                      <a:r>
                        <a:rPr lang="en-US" sz="1400" u="none" strike="noStrike" dirty="0" smtClean="0">
                          <a:effectLst/>
                          <a:latin typeface="+mj-lt"/>
                        </a:rPr>
                        <a:t> from prior year (includes acquisition and</a:t>
                      </a:r>
                      <a:r>
                        <a:rPr lang="en-US" sz="1400" u="none" strike="noStrike" baseline="0" dirty="0" smtClean="0">
                          <a:effectLst/>
                          <a:latin typeface="+mj-lt"/>
                        </a:rPr>
                        <a:t> </a:t>
                      </a:r>
                      <a:r>
                        <a:rPr lang="en-US" sz="1400" u="none" strike="noStrike" dirty="0" smtClean="0">
                          <a:effectLst/>
                          <a:latin typeface="+mj-lt"/>
                        </a:rPr>
                        <a:t>operations) </a:t>
                      </a:r>
                      <a:endParaRPr lang="en-US" sz="14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latin typeface="+mj-lt"/>
                        </a:rPr>
                        <a:t>$20.4</a:t>
                      </a:r>
                      <a:r>
                        <a:rPr lang="en-US" sz="1400" u="none" strike="noStrike" baseline="0" dirty="0" smtClean="0">
                          <a:effectLst/>
                          <a:latin typeface="+mj-lt"/>
                        </a:rPr>
                        <a:t> M</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latin typeface="+mj-lt"/>
                        </a:rPr>
                        <a:t>$24.7M </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252">
                <a:tc>
                  <a:txBody>
                    <a:bodyPr/>
                    <a:lstStyle/>
                    <a:p>
                      <a:pPr marL="114300" indent="0" algn="l" fontAlgn="b"/>
                      <a:r>
                        <a:rPr lang="en-US" sz="1400" u="none" strike="noStrike" dirty="0" smtClean="0">
                          <a:effectLst/>
                          <a:latin typeface="+mj-lt"/>
                        </a:rPr>
                        <a:t>Increase (FY16</a:t>
                      </a:r>
                      <a:r>
                        <a:rPr lang="en-US" sz="1400" u="none" strike="noStrike" baseline="0" dirty="0" smtClean="0">
                          <a:effectLst/>
                          <a:latin typeface="+mj-lt"/>
                        </a:rPr>
                        <a:t> enacted, FY17 proposed President’s budget) </a:t>
                      </a:r>
                      <a:endParaRPr lang="en-US" sz="14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latin typeface="+mj-lt"/>
                        </a:rPr>
                        <a:t>$4.3</a:t>
                      </a:r>
                      <a:r>
                        <a:rPr lang="en-US" sz="1400" u="none" strike="noStrike" baseline="0" dirty="0" smtClean="0">
                          <a:effectLst/>
                          <a:latin typeface="+mj-lt"/>
                        </a:rPr>
                        <a:t> M</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kern="1200" dirty="0" smtClean="0">
                          <a:solidFill>
                            <a:schemeClr val="dk1"/>
                          </a:solidFill>
                          <a:effectLst/>
                          <a:latin typeface="+mj-lt"/>
                          <a:ea typeface="+mn-ea"/>
                          <a:cs typeface="+mn-cs"/>
                        </a:rPr>
                        <a:t>$4.9 M</a:t>
                      </a:r>
                      <a:endParaRPr lang="en-US" sz="1400" u="none" strike="noStrike" kern="1200" dirty="0">
                        <a:solidFill>
                          <a:schemeClr val="dk1"/>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252">
                <a:tc>
                  <a:txBody>
                    <a:bodyPr/>
                    <a:lstStyle/>
                    <a:p>
                      <a:pPr marL="114300" indent="0" algn="l" fontAlgn="b"/>
                      <a:r>
                        <a:rPr lang="en-US" sz="1400" u="none" strike="noStrike" dirty="0">
                          <a:effectLst/>
                          <a:latin typeface="+mj-lt"/>
                        </a:rPr>
                        <a:t>Total </a:t>
                      </a:r>
                      <a:r>
                        <a:rPr lang="en-US" sz="1400" u="none" strike="noStrike" dirty="0" smtClean="0">
                          <a:effectLst/>
                          <a:latin typeface="+mj-lt"/>
                        </a:rPr>
                        <a:t>USGS 3DEP </a:t>
                      </a:r>
                      <a:r>
                        <a:rPr lang="en-US" sz="1400" u="none" strike="noStrike" dirty="0">
                          <a:effectLst/>
                          <a:latin typeface="+mj-lt"/>
                        </a:rPr>
                        <a:t>budget </a:t>
                      </a:r>
                      <a:endParaRPr lang="en-US" sz="14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latin typeface="+mj-lt"/>
                        </a:rPr>
                        <a:t>$24.7</a:t>
                      </a:r>
                      <a:r>
                        <a:rPr lang="en-US" sz="1400" u="none" strike="noStrike" baseline="0" dirty="0" smtClean="0">
                          <a:effectLst/>
                          <a:latin typeface="+mj-lt"/>
                        </a:rPr>
                        <a:t> M</a:t>
                      </a:r>
                      <a:r>
                        <a:rPr lang="en-US" sz="1400" u="none" strike="noStrike" dirty="0" smtClean="0">
                          <a:effectLst/>
                          <a:latin typeface="+mj-lt"/>
                        </a:rPr>
                        <a:t> </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smtClean="0">
                          <a:effectLst/>
                          <a:latin typeface="+mj-lt"/>
                        </a:rPr>
                        <a:t>$29.6  M</a:t>
                      </a:r>
                      <a:endParaRPr lang="en-US" sz="14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7086600" y="3410848"/>
            <a:ext cx="1818126" cy="292388"/>
          </a:xfrm>
          <a:prstGeom prst="rect">
            <a:avLst/>
          </a:prstGeom>
          <a:noFill/>
        </p:spPr>
        <p:txBody>
          <a:bodyPr wrap="none" rtlCol="0">
            <a:spAutoFit/>
          </a:bodyPr>
          <a:lstStyle/>
          <a:p>
            <a:pPr>
              <a:buNone/>
            </a:pPr>
            <a:r>
              <a:rPr lang="en-US" sz="1300" dirty="0" smtClean="0">
                <a:latin typeface="+mj-lt"/>
              </a:rPr>
              <a:t>FY16 Enacted Budget</a:t>
            </a:r>
            <a:endParaRPr lang="en-US" sz="1300" dirty="0">
              <a:latin typeface="+mj-lt"/>
            </a:endParaRPr>
          </a:p>
        </p:txBody>
      </p:sp>
      <p:sp>
        <p:nvSpPr>
          <p:cNvPr id="13" name="TextBox 12"/>
          <p:cNvSpPr txBox="1"/>
          <p:nvPr/>
        </p:nvSpPr>
        <p:spPr>
          <a:xfrm>
            <a:off x="7086600" y="3774562"/>
            <a:ext cx="1981200" cy="492443"/>
          </a:xfrm>
          <a:prstGeom prst="rect">
            <a:avLst/>
          </a:prstGeom>
          <a:noFill/>
        </p:spPr>
        <p:txBody>
          <a:bodyPr wrap="square" rtlCol="0">
            <a:spAutoFit/>
          </a:bodyPr>
          <a:lstStyle/>
          <a:p>
            <a:pPr>
              <a:buNone/>
            </a:pPr>
            <a:r>
              <a:rPr lang="en-US" sz="1300" dirty="0" smtClean="0">
                <a:latin typeface="+mj-lt"/>
              </a:rPr>
              <a:t>FY17 President’s Budget Increase</a:t>
            </a:r>
            <a:endParaRPr lang="en-US" sz="1300" dirty="0">
              <a:latin typeface="+mj-l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3928496"/>
            <a:ext cx="280494" cy="22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3430913"/>
            <a:ext cx="26670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382215"/>
            <a:ext cx="2667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7086600" y="4336703"/>
            <a:ext cx="1981200" cy="1492716"/>
          </a:xfrm>
          <a:prstGeom prst="rect">
            <a:avLst/>
          </a:prstGeom>
          <a:noFill/>
        </p:spPr>
        <p:txBody>
          <a:bodyPr wrap="square" rtlCol="0">
            <a:spAutoFit/>
          </a:bodyPr>
          <a:lstStyle/>
          <a:p>
            <a:pPr>
              <a:buNone/>
            </a:pPr>
            <a:r>
              <a:rPr lang="en-US" sz="1300" dirty="0" smtClean="0">
                <a:latin typeface="+mj-lt"/>
              </a:rPr>
              <a:t>Gap in annual USGS program budget to meet 8-year program (includes operations and 1/3 of total data acquisition funding needed)</a:t>
            </a:r>
            <a:endParaRPr lang="en-US" sz="1300" dirty="0">
              <a:latin typeface="+mj-lt"/>
            </a:endParaRPr>
          </a:p>
        </p:txBody>
      </p:sp>
    </p:spTree>
    <p:extLst>
      <p:ext uri="{BB962C8B-B14F-4D97-AF65-F5344CB8AC3E}">
        <p14:creationId xmlns:p14="http://schemas.microsoft.com/office/powerpoint/2010/main" val="992335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a:off x="5666876" y="5293714"/>
            <a:ext cx="3031354" cy="839106"/>
          </a:xfrm>
          <a:prstGeom prst="rightArrow">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buSzTx/>
              <a:buFontTx/>
              <a:buNone/>
            </a:pPr>
            <a:endParaRPr lang="en-US" sz="1800" dirty="0">
              <a:solidFill>
                <a:prstClr val="white"/>
              </a:solidFill>
            </a:endParaRPr>
          </a:p>
        </p:txBody>
      </p:sp>
      <p:sp>
        <p:nvSpPr>
          <p:cNvPr id="4" name="Rectangle 2"/>
          <p:cNvSpPr>
            <a:spLocks noChangeArrowheads="1"/>
          </p:cNvSpPr>
          <p:nvPr/>
        </p:nvSpPr>
        <p:spPr bwMode="auto">
          <a:xfrm>
            <a:off x="381000" y="3386594"/>
            <a:ext cx="8458200" cy="535642"/>
          </a:xfrm>
          <a:prstGeom prst="rect">
            <a:avLst/>
          </a:prstGeom>
          <a:solidFill>
            <a:srgbClr val="0066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Bef>
                <a:spcPct val="0"/>
              </a:spcBef>
              <a:buClrTx/>
              <a:buSzTx/>
              <a:buFontTx/>
              <a:buNone/>
            </a:pPr>
            <a:endParaRPr lang="en-US" altLang="en-US" sz="1800" smtClean="0">
              <a:solidFill>
                <a:prstClr val="black"/>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433526984"/>
              </p:ext>
            </p:extLst>
          </p:nvPr>
        </p:nvGraphicFramePr>
        <p:xfrm>
          <a:off x="495300" y="3448032"/>
          <a:ext cx="8229600" cy="412766"/>
        </p:xfrm>
        <a:graphic>
          <a:graphicData uri="http://schemas.openxmlformats.org/drawingml/2006/table">
            <a:tbl>
              <a:tblPr>
                <a:tableStyleId>{5C22544A-7EE6-4342-B048-85BDC9FD1C3A}</a:tableStyleId>
              </a:tblPr>
              <a:tblGrid>
                <a:gridCol w="685800"/>
                <a:gridCol w="685800"/>
                <a:gridCol w="685800"/>
                <a:gridCol w="685800"/>
                <a:gridCol w="685800"/>
                <a:gridCol w="685800"/>
                <a:gridCol w="685800"/>
                <a:gridCol w="685800"/>
                <a:gridCol w="685800"/>
                <a:gridCol w="685800"/>
                <a:gridCol w="685800"/>
                <a:gridCol w="685800"/>
              </a:tblGrid>
              <a:tr h="412766">
                <a:tc>
                  <a:txBody>
                    <a:bodyPr/>
                    <a:lstStyle/>
                    <a:p>
                      <a:pPr marL="0" marR="0" algn="ctr">
                        <a:spcBef>
                          <a:spcPts val="0"/>
                        </a:spcBef>
                        <a:spcAft>
                          <a:spcPts val="0"/>
                        </a:spcAft>
                      </a:pPr>
                      <a:r>
                        <a:rPr lang="en-US" sz="1800" b="1" dirty="0">
                          <a:effectLst/>
                        </a:rPr>
                        <a:t>April</a:t>
                      </a:r>
                      <a:endParaRPr lang="en-US" sz="1800" b="1" dirty="0">
                        <a:effectLst/>
                        <a:latin typeface="Times New Roman"/>
                        <a:ea typeface="Times New Roman"/>
                      </a:endParaRPr>
                    </a:p>
                  </a:txBody>
                  <a:tcPr marL="48134" marR="48134" marT="0" marB="0" anchor="ctr">
                    <a:solidFill>
                      <a:schemeClr val="bg1">
                        <a:lumMod val="85000"/>
                      </a:schemeClr>
                    </a:solidFill>
                  </a:tcPr>
                </a:tc>
                <a:tc>
                  <a:txBody>
                    <a:bodyPr/>
                    <a:lstStyle/>
                    <a:p>
                      <a:pPr marL="0" marR="0" algn="ctr">
                        <a:spcBef>
                          <a:spcPts val="0"/>
                        </a:spcBef>
                        <a:spcAft>
                          <a:spcPts val="0"/>
                        </a:spcAft>
                      </a:pPr>
                      <a:r>
                        <a:rPr lang="en-US" sz="1800" b="1" dirty="0">
                          <a:effectLst/>
                        </a:rPr>
                        <a:t>May</a:t>
                      </a:r>
                      <a:endParaRPr lang="en-US" sz="1800" b="1" dirty="0">
                        <a:effectLst/>
                        <a:latin typeface="Times New Roman"/>
                        <a:ea typeface="Times New Roman"/>
                      </a:endParaRPr>
                    </a:p>
                  </a:txBody>
                  <a:tcPr marL="48134" marR="48134" marT="0" marB="0" anchor="ctr">
                    <a:solidFill>
                      <a:schemeClr val="bg1">
                        <a:lumMod val="85000"/>
                      </a:schemeClr>
                    </a:solidFill>
                  </a:tcPr>
                </a:tc>
                <a:tc>
                  <a:txBody>
                    <a:bodyPr/>
                    <a:lstStyle/>
                    <a:p>
                      <a:pPr marL="0" marR="0" algn="ctr">
                        <a:spcBef>
                          <a:spcPts val="0"/>
                        </a:spcBef>
                        <a:spcAft>
                          <a:spcPts val="0"/>
                        </a:spcAft>
                      </a:pPr>
                      <a:r>
                        <a:rPr lang="en-US" sz="1800" b="1" dirty="0">
                          <a:effectLst/>
                        </a:rPr>
                        <a:t>June</a:t>
                      </a:r>
                      <a:endParaRPr lang="en-US" sz="1800" b="1" dirty="0">
                        <a:effectLst/>
                        <a:latin typeface="Times New Roman"/>
                        <a:ea typeface="Times New Roman"/>
                      </a:endParaRPr>
                    </a:p>
                  </a:txBody>
                  <a:tcPr marL="48134" marR="48134" marT="0" marB="0" anchor="ctr">
                    <a:solidFill>
                      <a:schemeClr val="bg1">
                        <a:lumMod val="85000"/>
                      </a:schemeClr>
                    </a:solidFill>
                  </a:tcPr>
                </a:tc>
                <a:tc>
                  <a:txBody>
                    <a:bodyPr/>
                    <a:lstStyle/>
                    <a:p>
                      <a:pPr marL="0" marR="0" algn="ctr">
                        <a:spcBef>
                          <a:spcPts val="0"/>
                        </a:spcBef>
                        <a:spcAft>
                          <a:spcPts val="0"/>
                        </a:spcAft>
                      </a:pPr>
                      <a:r>
                        <a:rPr lang="en-US" sz="1800" b="1" dirty="0">
                          <a:effectLst/>
                        </a:rPr>
                        <a:t>July</a:t>
                      </a:r>
                      <a:endParaRPr lang="en-US" sz="1800" b="1" dirty="0">
                        <a:effectLst/>
                        <a:latin typeface="Times New Roman"/>
                        <a:ea typeface="Times New Roman"/>
                      </a:endParaRPr>
                    </a:p>
                  </a:txBody>
                  <a:tcPr marL="48134" marR="48134" marT="0" marB="0" anchor="ctr">
                    <a:solidFill>
                      <a:schemeClr val="bg1">
                        <a:lumMod val="85000"/>
                      </a:schemeClr>
                    </a:solidFill>
                  </a:tcPr>
                </a:tc>
                <a:tc>
                  <a:txBody>
                    <a:bodyPr/>
                    <a:lstStyle/>
                    <a:p>
                      <a:pPr marL="0" marR="0" algn="ctr">
                        <a:spcBef>
                          <a:spcPts val="0"/>
                        </a:spcBef>
                        <a:spcAft>
                          <a:spcPts val="0"/>
                        </a:spcAft>
                      </a:pPr>
                      <a:r>
                        <a:rPr lang="en-US" sz="1800" b="1" dirty="0" smtClean="0">
                          <a:effectLst/>
                        </a:rPr>
                        <a:t>Aug</a:t>
                      </a:r>
                      <a:endParaRPr lang="en-US" sz="1800" b="1" dirty="0">
                        <a:effectLst/>
                        <a:latin typeface="Times New Roman"/>
                        <a:ea typeface="Times New Roman"/>
                      </a:endParaRPr>
                    </a:p>
                  </a:txBody>
                  <a:tcPr marL="48134" marR="48134" marT="0" marB="0" anchor="ctr">
                    <a:solidFill>
                      <a:schemeClr val="bg1">
                        <a:lumMod val="85000"/>
                      </a:schemeClr>
                    </a:solidFill>
                  </a:tcPr>
                </a:tc>
                <a:tc>
                  <a:txBody>
                    <a:bodyPr/>
                    <a:lstStyle/>
                    <a:p>
                      <a:pPr marL="0" marR="0" algn="ctr">
                        <a:spcBef>
                          <a:spcPts val="0"/>
                        </a:spcBef>
                        <a:spcAft>
                          <a:spcPts val="0"/>
                        </a:spcAft>
                      </a:pPr>
                      <a:r>
                        <a:rPr lang="en-US" sz="1800" b="1" dirty="0" smtClean="0">
                          <a:effectLst/>
                        </a:rPr>
                        <a:t>Sept</a:t>
                      </a:r>
                      <a:endParaRPr lang="en-US" sz="1800" b="1" dirty="0">
                        <a:effectLst/>
                        <a:latin typeface="Times New Roman"/>
                        <a:ea typeface="Times New Roman"/>
                      </a:endParaRPr>
                    </a:p>
                  </a:txBody>
                  <a:tcPr marL="48134" marR="48134" marT="0" marB="0" anchor="ctr">
                    <a:solidFill>
                      <a:schemeClr val="bg1">
                        <a:lumMod val="85000"/>
                      </a:schemeClr>
                    </a:solidFill>
                  </a:tcPr>
                </a:tc>
                <a:tc>
                  <a:txBody>
                    <a:bodyPr/>
                    <a:lstStyle/>
                    <a:p>
                      <a:pPr marL="0" marR="0" algn="ctr">
                        <a:spcBef>
                          <a:spcPts val="0"/>
                        </a:spcBef>
                        <a:spcAft>
                          <a:spcPts val="0"/>
                        </a:spcAft>
                      </a:pPr>
                      <a:r>
                        <a:rPr lang="en-US" sz="1800" b="1" dirty="0" smtClean="0">
                          <a:effectLst/>
                        </a:rPr>
                        <a:t>Oct</a:t>
                      </a:r>
                      <a:endParaRPr lang="en-US" sz="1800" b="1" dirty="0">
                        <a:effectLst/>
                        <a:latin typeface="Times New Roman"/>
                        <a:ea typeface="Times New Roman"/>
                      </a:endParaRPr>
                    </a:p>
                  </a:txBody>
                  <a:tcPr marL="48134" marR="48134" marT="0" marB="0" anchor="ctr">
                    <a:solidFill>
                      <a:schemeClr val="bg1">
                        <a:lumMod val="85000"/>
                      </a:schemeClr>
                    </a:solidFill>
                  </a:tcPr>
                </a:tc>
                <a:tc>
                  <a:txBody>
                    <a:bodyPr/>
                    <a:lstStyle/>
                    <a:p>
                      <a:pPr marL="0" marR="0" algn="ctr">
                        <a:spcBef>
                          <a:spcPts val="0"/>
                        </a:spcBef>
                        <a:spcAft>
                          <a:spcPts val="0"/>
                        </a:spcAft>
                      </a:pPr>
                      <a:r>
                        <a:rPr lang="en-US" sz="1800" b="1" dirty="0" smtClean="0">
                          <a:effectLst/>
                        </a:rPr>
                        <a:t>Nov</a:t>
                      </a:r>
                      <a:endParaRPr lang="en-US" sz="1800" b="1" dirty="0">
                        <a:effectLst/>
                        <a:latin typeface="Times New Roman"/>
                        <a:ea typeface="Times New Roman"/>
                      </a:endParaRPr>
                    </a:p>
                  </a:txBody>
                  <a:tcPr marL="48134" marR="48134" marT="0" marB="0" anchor="ctr">
                    <a:solidFill>
                      <a:schemeClr val="bg1">
                        <a:lumMod val="85000"/>
                      </a:schemeClr>
                    </a:solidFill>
                  </a:tcPr>
                </a:tc>
                <a:tc>
                  <a:txBody>
                    <a:bodyPr/>
                    <a:lstStyle/>
                    <a:p>
                      <a:pPr marL="0" marR="0" algn="ctr">
                        <a:spcBef>
                          <a:spcPts val="0"/>
                        </a:spcBef>
                        <a:spcAft>
                          <a:spcPts val="0"/>
                        </a:spcAft>
                      </a:pPr>
                      <a:r>
                        <a:rPr lang="en-US" sz="1800" b="1" dirty="0" smtClean="0">
                          <a:effectLst/>
                        </a:rPr>
                        <a:t>Dec</a:t>
                      </a:r>
                      <a:endParaRPr lang="en-US" sz="1800" b="1" dirty="0">
                        <a:effectLst/>
                        <a:latin typeface="Times New Roman"/>
                        <a:ea typeface="Times New Roman"/>
                      </a:endParaRPr>
                    </a:p>
                  </a:txBody>
                  <a:tcPr marL="48134" marR="48134" marT="0" marB="0" anchor="ctr">
                    <a:solidFill>
                      <a:schemeClr val="bg1">
                        <a:lumMod val="85000"/>
                      </a:schemeClr>
                    </a:solidFill>
                  </a:tcPr>
                </a:tc>
                <a:tc>
                  <a:txBody>
                    <a:bodyPr/>
                    <a:lstStyle/>
                    <a:p>
                      <a:pPr marL="0" marR="0" algn="ctr">
                        <a:spcBef>
                          <a:spcPts val="0"/>
                        </a:spcBef>
                        <a:spcAft>
                          <a:spcPts val="0"/>
                        </a:spcAft>
                      </a:pPr>
                      <a:r>
                        <a:rPr lang="en-US" sz="1800" b="1" dirty="0" smtClean="0">
                          <a:effectLst/>
                        </a:rPr>
                        <a:t>Jan</a:t>
                      </a:r>
                      <a:endParaRPr lang="en-US" sz="1800" b="1" dirty="0">
                        <a:effectLst/>
                        <a:latin typeface="Times New Roman"/>
                        <a:ea typeface="Times New Roman"/>
                      </a:endParaRPr>
                    </a:p>
                  </a:txBody>
                  <a:tcPr marL="48134" marR="48134" marT="0" marB="0" anchor="ctr">
                    <a:solidFill>
                      <a:schemeClr val="bg1">
                        <a:lumMod val="85000"/>
                      </a:schemeClr>
                    </a:solidFill>
                  </a:tcPr>
                </a:tc>
                <a:tc>
                  <a:txBody>
                    <a:bodyPr/>
                    <a:lstStyle/>
                    <a:p>
                      <a:pPr marL="0" marR="0" algn="ctr">
                        <a:spcBef>
                          <a:spcPts val="0"/>
                        </a:spcBef>
                        <a:spcAft>
                          <a:spcPts val="0"/>
                        </a:spcAft>
                      </a:pPr>
                      <a:r>
                        <a:rPr lang="en-US" sz="1800" b="1" dirty="0" smtClean="0">
                          <a:effectLst/>
                        </a:rPr>
                        <a:t>Feb</a:t>
                      </a:r>
                      <a:endParaRPr lang="en-US" sz="1800" b="1" dirty="0">
                        <a:effectLst/>
                        <a:latin typeface="Times New Roman"/>
                        <a:ea typeface="Times New Roman"/>
                      </a:endParaRPr>
                    </a:p>
                  </a:txBody>
                  <a:tcPr marL="48134" marR="48134" marT="0" marB="0" anchor="ctr">
                    <a:solidFill>
                      <a:schemeClr val="bg1">
                        <a:lumMod val="85000"/>
                      </a:schemeClr>
                    </a:solidFill>
                  </a:tcPr>
                </a:tc>
                <a:tc>
                  <a:txBody>
                    <a:bodyPr/>
                    <a:lstStyle/>
                    <a:p>
                      <a:pPr marL="0" marR="0" algn="ctr">
                        <a:spcBef>
                          <a:spcPts val="0"/>
                        </a:spcBef>
                        <a:spcAft>
                          <a:spcPts val="0"/>
                        </a:spcAft>
                      </a:pPr>
                      <a:r>
                        <a:rPr lang="en-US" sz="1600" b="1" dirty="0">
                          <a:effectLst/>
                        </a:rPr>
                        <a:t>March</a:t>
                      </a:r>
                      <a:endParaRPr lang="en-US" sz="1600" b="1" dirty="0">
                        <a:effectLst/>
                        <a:latin typeface="Times New Roman"/>
                        <a:ea typeface="Times New Roman"/>
                      </a:endParaRPr>
                    </a:p>
                  </a:txBody>
                  <a:tcPr marL="48134" marR="48134" marT="0" marB="0" anchor="ctr">
                    <a:solidFill>
                      <a:schemeClr val="bg1">
                        <a:lumMod val="85000"/>
                      </a:schemeClr>
                    </a:solidFill>
                  </a:tcPr>
                </a:tc>
              </a:tr>
            </a:tbl>
          </a:graphicData>
        </a:graphic>
      </p:graphicFrame>
      <p:sp>
        <p:nvSpPr>
          <p:cNvPr id="8" name="AutoShape 3"/>
          <p:cNvSpPr>
            <a:spLocks noChangeArrowheads="1"/>
          </p:cNvSpPr>
          <p:nvPr/>
        </p:nvSpPr>
        <p:spPr bwMode="auto">
          <a:xfrm rot="10800000">
            <a:off x="3733799" y="2078123"/>
            <a:ext cx="1371595" cy="1508677"/>
          </a:xfrm>
          <a:prstGeom prst="upArrowCallout">
            <a:avLst>
              <a:gd name="adj1" fmla="val 25000"/>
              <a:gd name="adj2" fmla="val 33710"/>
              <a:gd name="adj3" fmla="val 28141"/>
              <a:gd name="adj4" fmla="val 64607"/>
            </a:avLst>
          </a:prstGeom>
          <a:solidFill>
            <a:srgbClr val="99CCFF"/>
          </a:solidFill>
          <a:ln w="9525">
            <a:solidFill>
              <a:srgbClr val="000000"/>
            </a:solidFill>
            <a:miter lim="800000"/>
            <a:headEnd/>
            <a:tailEnd/>
          </a:ln>
        </p:spPr>
        <p:txBody>
          <a:bodyPr vert="horz" wrap="square" lIns="91440" tIns="45720" rIns="91440" bIns="45720" numCol="1" anchor="ctr" anchorCtr="0" compatLnSpc="1">
            <a:prstTxWarp prst="textNoShape">
              <a:avLst/>
            </a:prstTxWarp>
            <a:scene3d>
              <a:camera prst="orthographicFront">
                <a:rot lat="0" lon="0" rev="10800000"/>
              </a:camera>
              <a:lightRig rig="threePt" dir="t"/>
            </a:scene3d>
          </a:bodyPr>
          <a:lstStyle/>
          <a:p>
            <a:pPr algn="ctr">
              <a:spcBef>
                <a:spcPct val="0"/>
              </a:spcBef>
              <a:buClrTx/>
              <a:buSzTx/>
              <a:buFontTx/>
              <a:buNone/>
            </a:pPr>
            <a:endParaRPr lang="en-US" altLang="en-US" sz="1600" dirty="0" smtClean="0">
              <a:solidFill>
                <a:prstClr val="black"/>
              </a:solidFill>
              <a:latin typeface="Arial" pitchFamily="34" charset="0"/>
              <a:cs typeface="Arial" pitchFamily="34" charset="0"/>
            </a:endParaRPr>
          </a:p>
          <a:p>
            <a:pPr algn="ctr" eaLnBrk="0" hangingPunct="0">
              <a:spcBef>
                <a:spcPct val="0"/>
              </a:spcBef>
              <a:buClrTx/>
              <a:buSzTx/>
              <a:buFontTx/>
              <a:buNone/>
            </a:pPr>
            <a:r>
              <a:rPr lang="en-US" altLang="en-US" sz="1800" dirty="0" smtClean="0">
                <a:solidFill>
                  <a:prstClr val="black"/>
                </a:solidFill>
                <a:latin typeface="Arial" pitchFamily="34" charset="0"/>
                <a:ea typeface="Times New Roman" pitchFamily="18" charset="0"/>
                <a:cs typeface="Arial" pitchFamily="34" charset="0"/>
              </a:rPr>
              <a:t>Submit Proposals</a:t>
            </a:r>
            <a:endParaRPr lang="en-US" altLang="en-US" sz="1600" dirty="0" smtClean="0">
              <a:solidFill>
                <a:prstClr val="black"/>
              </a:solidFill>
              <a:latin typeface="Arial" pitchFamily="34" charset="0"/>
              <a:ea typeface="Times New Roman" pitchFamily="18" charset="0"/>
              <a:cs typeface="Arial" pitchFamily="34" charset="0"/>
            </a:endParaRPr>
          </a:p>
          <a:p>
            <a:pPr algn="ctr" eaLnBrk="0" hangingPunct="0">
              <a:spcBef>
                <a:spcPct val="0"/>
              </a:spcBef>
              <a:buClrTx/>
              <a:buSzTx/>
              <a:buFontTx/>
              <a:buNone/>
            </a:pPr>
            <a:r>
              <a:rPr lang="en-US" altLang="en-US" sz="1600" dirty="0" smtClean="0">
                <a:solidFill>
                  <a:prstClr val="black"/>
                </a:solidFill>
                <a:latin typeface="Arial" pitchFamily="34" charset="0"/>
                <a:ea typeface="Times New Roman" pitchFamily="18" charset="0"/>
                <a:cs typeface="Arial" pitchFamily="34" charset="0"/>
              </a:rPr>
              <a:t> 8/11 – 10/10</a:t>
            </a:r>
            <a:endParaRPr lang="en-US" altLang="en-US" sz="1600" dirty="0" smtClean="0">
              <a:solidFill>
                <a:prstClr val="black"/>
              </a:solidFill>
              <a:latin typeface="Arial" pitchFamily="34" charset="0"/>
              <a:cs typeface="Arial" pitchFamily="34" charset="0"/>
            </a:endParaRPr>
          </a:p>
        </p:txBody>
      </p:sp>
      <p:sp>
        <p:nvSpPr>
          <p:cNvPr id="12" name="AutoShape 5"/>
          <p:cNvSpPr>
            <a:spLocks noChangeArrowheads="1"/>
          </p:cNvSpPr>
          <p:nvPr/>
        </p:nvSpPr>
        <p:spPr bwMode="auto">
          <a:xfrm>
            <a:off x="5676186" y="3805983"/>
            <a:ext cx="2123361" cy="1595153"/>
          </a:xfrm>
          <a:prstGeom prst="upArrowCallout">
            <a:avLst>
              <a:gd name="adj1" fmla="val 31877"/>
              <a:gd name="adj2" fmla="val 55954"/>
              <a:gd name="adj3" fmla="val 21649"/>
              <a:gd name="adj4" fmla="val 66667"/>
            </a:avLst>
          </a:prstGeom>
          <a:solidFill>
            <a:srgbClr val="953735">
              <a:alpha val="50196"/>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0" hangingPunct="0">
              <a:spcBef>
                <a:spcPct val="0"/>
              </a:spcBef>
              <a:buClrTx/>
              <a:buSzTx/>
              <a:buFontTx/>
              <a:buNone/>
            </a:pPr>
            <a:r>
              <a:rPr lang="en-US" altLang="en-US" sz="1800" dirty="0" smtClean="0">
                <a:solidFill>
                  <a:prstClr val="black"/>
                </a:solidFill>
                <a:latin typeface="Arial" pitchFamily="34" charset="0"/>
                <a:ea typeface="Times New Roman" pitchFamily="18" charset="0"/>
                <a:cs typeface="Arial" pitchFamily="34" charset="0"/>
              </a:rPr>
              <a:t>Selections Announced</a:t>
            </a:r>
            <a:endParaRPr lang="en-US" altLang="en-US" sz="1800" dirty="0" smtClean="0">
              <a:solidFill>
                <a:prstClr val="black"/>
              </a:solidFill>
              <a:latin typeface="Arial" pitchFamily="34" charset="0"/>
              <a:cs typeface="Arial" pitchFamily="34" charset="0"/>
            </a:endParaRPr>
          </a:p>
          <a:p>
            <a:pPr algn="ctr" eaLnBrk="0" hangingPunct="0">
              <a:spcBef>
                <a:spcPct val="0"/>
              </a:spcBef>
              <a:buClrTx/>
              <a:buSzTx/>
              <a:buFontTx/>
              <a:buNone/>
            </a:pPr>
            <a:r>
              <a:rPr lang="en-US" altLang="en-US" sz="1600" dirty="0" smtClean="0">
                <a:solidFill>
                  <a:prstClr val="black"/>
                </a:solidFill>
                <a:latin typeface="Arial" pitchFamily="34" charset="0"/>
                <a:ea typeface="Times New Roman" pitchFamily="18" charset="0"/>
                <a:cs typeface="Arial" pitchFamily="34" charset="0"/>
              </a:rPr>
              <a:t>11/15 – 2/15</a:t>
            </a:r>
            <a:endParaRPr lang="en-US" altLang="en-US" sz="1600" dirty="0" smtClean="0">
              <a:solidFill>
                <a:prstClr val="black"/>
              </a:solidFill>
              <a:latin typeface="Arial" pitchFamily="34" charset="0"/>
              <a:cs typeface="Arial" pitchFamily="34" charset="0"/>
            </a:endParaRPr>
          </a:p>
        </p:txBody>
      </p:sp>
      <p:sp>
        <p:nvSpPr>
          <p:cNvPr id="16" name="AutoShape 10"/>
          <p:cNvSpPr>
            <a:spLocks noChangeArrowheads="1"/>
          </p:cNvSpPr>
          <p:nvPr/>
        </p:nvSpPr>
        <p:spPr bwMode="auto">
          <a:xfrm>
            <a:off x="2671616" y="762000"/>
            <a:ext cx="1600200" cy="2632251"/>
          </a:xfrm>
          <a:prstGeom prst="downArrowCallout">
            <a:avLst>
              <a:gd name="adj1" fmla="val 8636"/>
              <a:gd name="adj2" fmla="val 14904"/>
              <a:gd name="adj3" fmla="val 42456"/>
              <a:gd name="adj4" fmla="val 46581"/>
            </a:avLst>
          </a:prstGeom>
          <a:solidFill>
            <a:srgbClr val="99CCFF"/>
          </a:solidFill>
          <a:ln w="9525">
            <a:solidFill>
              <a:srgbClr val="000000"/>
            </a:solidFill>
            <a:miter lim="800000"/>
            <a:headEnd/>
            <a:tailEnd/>
          </a:ln>
        </p:spPr>
        <p:txBody>
          <a:bodyPr vert="horz" wrap="square" lIns="365760" tIns="45720" rIns="91440" bIns="45720" numCol="1" anchor="ctr" anchorCtr="0" compatLnSpc="1">
            <a:prstTxWarp prst="textNoShape">
              <a:avLst/>
            </a:prstTxWarp>
          </a:bodyPr>
          <a:lstStyle/>
          <a:p>
            <a:pPr>
              <a:spcBef>
                <a:spcPct val="0"/>
              </a:spcBef>
              <a:buClrTx/>
              <a:buSzTx/>
              <a:buFontTx/>
              <a:buNone/>
            </a:pPr>
            <a:r>
              <a:rPr lang="en-US" altLang="en-US" sz="1800" dirty="0" smtClean="0">
                <a:solidFill>
                  <a:prstClr val="black"/>
                </a:solidFill>
                <a:latin typeface="Arial" pitchFamily="34" charset="0"/>
                <a:ea typeface="Times New Roman" pitchFamily="18" charset="0"/>
                <a:cs typeface="Arial" pitchFamily="34" charset="0"/>
              </a:rPr>
              <a:t>Attend National Webinars</a:t>
            </a:r>
          </a:p>
          <a:p>
            <a:pPr>
              <a:spcBef>
                <a:spcPct val="0"/>
              </a:spcBef>
              <a:buClrTx/>
              <a:buSzTx/>
              <a:buFontTx/>
              <a:buNone/>
            </a:pPr>
            <a:r>
              <a:rPr lang="en-US" altLang="en-US" sz="1600" dirty="0" smtClean="0">
                <a:solidFill>
                  <a:prstClr val="black"/>
                </a:solidFill>
                <a:latin typeface="Arial" pitchFamily="34" charset="0"/>
                <a:cs typeface="Arial" pitchFamily="34" charset="0"/>
              </a:rPr>
              <a:t>8/11, 8/15</a:t>
            </a:r>
          </a:p>
        </p:txBody>
      </p:sp>
      <p:sp>
        <p:nvSpPr>
          <p:cNvPr id="5" name="AutoShape 8"/>
          <p:cNvSpPr>
            <a:spLocks noChangeArrowheads="1"/>
          </p:cNvSpPr>
          <p:nvPr/>
        </p:nvSpPr>
        <p:spPr bwMode="auto">
          <a:xfrm rot="10800000">
            <a:off x="2892647" y="3805983"/>
            <a:ext cx="1136573" cy="2348318"/>
          </a:xfrm>
          <a:prstGeom prst="downArrowCallout">
            <a:avLst>
              <a:gd name="adj1" fmla="val 7725"/>
              <a:gd name="adj2" fmla="val 15408"/>
              <a:gd name="adj3" fmla="val 33045"/>
              <a:gd name="adj4" fmla="val 55636"/>
            </a:avLst>
          </a:prstGeom>
          <a:solidFill>
            <a:srgbClr val="953735">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scene3d>
              <a:camera prst="orthographicFront">
                <a:rot lat="0" lon="0" rev="10800000"/>
              </a:camera>
              <a:lightRig rig="threePt" dir="t"/>
            </a:scene3d>
          </a:bodyPr>
          <a:lstStyle/>
          <a:p>
            <a:pPr algn="ctr">
              <a:spcBef>
                <a:spcPct val="0"/>
              </a:spcBef>
              <a:buClrTx/>
              <a:buSzTx/>
              <a:buFontTx/>
              <a:buNone/>
            </a:pPr>
            <a:r>
              <a:rPr lang="en-US" altLang="en-US" sz="1600" dirty="0" smtClean="0">
                <a:solidFill>
                  <a:prstClr val="black"/>
                </a:solidFill>
                <a:latin typeface="Arial" pitchFamily="34" charset="0"/>
                <a:cs typeface="Arial" pitchFamily="34" charset="0"/>
              </a:rPr>
              <a:t>BAA Released 8/11</a:t>
            </a:r>
          </a:p>
        </p:txBody>
      </p:sp>
      <p:sp>
        <p:nvSpPr>
          <p:cNvPr id="15" name="TextBox 14"/>
          <p:cNvSpPr txBox="1"/>
          <p:nvPr/>
        </p:nvSpPr>
        <p:spPr>
          <a:xfrm>
            <a:off x="5666876" y="5585135"/>
            <a:ext cx="2820124" cy="285296"/>
          </a:xfrm>
          <a:prstGeom prst="rect">
            <a:avLst/>
          </a:prstGeom>
          <a:noFill/>
        </p:spPr>
        <p:txBody>
          <a:bodyPr wrap="none" rtlCol="0">
            <a:spAutoFit/>
          </a:bodyPr>
          <a:lstStyle/>
          <a:p>
            <a:pPr fontAlgn="auto">
              <a:spcBef>
                <a:spcPts val="0"/>
              </a:spcBef>
              <a:spcAft>
                <a:spcPts val="0"/>
              </a:spcAft>
              <a:buClrTx/>
              <a:buSzTx/>
              <a:buFontTx/>
              <a:buNone/>
            </a:pPr>
            <a:r>
              <a:rPr lang="en-US" sz="1400" dirty="0" smtClean="0">
                <a:solidFill>
                  <a:prstClr val="black"/>
                </a:solidFill>
                <a:latin typeface="Calibri"/>
              </a:rPr>
              <a:t>BAA Contract and Grant Administration</a:t>
            </a:r>
            <a:endParaRPr lang="en-US" sz="1400" dirty="0">
              <a:solidFill>
                <a:prstClr val="black"/>
              </a:solidFill>
              <a:latin typeface="Calibri"/>
            </a:endParaRPr>
          </a:p>
        </p:txBody>
      </p:sp>
      <p:sp>
        <p:nvSpPr>
          <p:cNvPr id="20" name="Right Arrow 19"/>
          <p:cNvSpPr/>
          <p:nvPr/>
        </p:nvSpPr>
        <p:spPr>
          <a:xfrm>
            <a:off x="6019800" y="5877397"/>
            <a:ext cx="2819400" cy="839106"/>
          </a:xfrm>
          <a:prstGeom prst="rightArrow">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buSzTx/>
              <a:buFontTx/>
              <a:buNone/>
            </a:pPr>
            <a:endParaRPr lang="en-US" sz="1800" dirty="0">
              <a:solidFill>
                <a:prstClr val="white"/>
              </a:solidFill>
            </a:endParaRPr>
          </a:p>
        </p:txBody>
      </p:sp>
      <p:sp>
        <p:nvSpPr>
          <p:cNvPr id="17" name="TextBox 16"/>
          <p:cNvSpPr txBox="1"/>
          <p:nvPr/>
        </p:nvSpPr>
        <p:spPr>
          <a:xfrm>
            <a:off x="6583680" y="6154301"/>
            <a:ext cx="1664211" cy="285296"/>
          </a:xfrm>
          <a:prstGeom prst="rect">
            <a:avLst/>
          </a:prstGeom>
          <a:noFill/>
        </p:spPr>
        <p:txBody>
          <a:bodyPr wrap="none" rtlCol="0">
            <a:spAutoFit/>
          </a:bodyPr>
          <a:lstStyle/>
          <a:p>
            <a:pPr fontAlgn="auto">
              <a:spcBef>
                <a:spcPts val="0"/>
              </a:spcBef>
              <a:spcAft>
                <a:spcPts val="0"/>
              </a:spcAft>
              <a:buClrTx/>
              <a:buSzTx/>
              <a:buFontTx/>
              <a:buNone/>
            </a:pPr>
            <a:r>
              <a:rPr lang="en-US" sz="1400" dirty="0" smtClean="0">
                <a:solidFill>
                  <a:prstClr val="black"/>
                </a:solidFill>
                <a:latin typeface="Calibri"/>
              </a:rPr>
              <a:t>BAA Project Execution</a:t>
            </a:r>
            <a:endParaRPr lang="en-US" sz="1400" dirty="0">
              <a:solidFill>
                <a:prstClr val="black"/>
              </a:solidFill>
              <a:latin typeface="Calibri"/>
            </a:endParaRPr>
          </a:p>
        </p:txBody>
      </p:sp>
      <p:sp>
        <p:nvSpPr>
          <p:cNvPr id="19" name="Title 1"/>
          <p:cNvSpPr txBox="1">
            <a:spLocks/>
          </p:cNvSpPr>
          <p:nvPr/>
        </p:nvSpPr>
        <p:spPr>
          <a:xfrm>
            <a:off x="533400" y="126435"/>
            <a:ext cx="7556313" cy="995082"/>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600" b="0" kern="1200">
                <a:solidFill>
                  <a:srgbClr val="006F4B"/>
                </a:solidFill>
                <a:latin typeface="+mj-lt"/>
                <a:ea typeface="+mj-ea"/>
                <a:cs typeface="+mj-cs"/>
              </a:defRPr>
            </a:lvl1pPr>
          </a:lstStyle>
          <a:p>
            <a:pPr fontAlgn="auto">
              <a:spcAft>
                <a:spcPts val="0"/>
              </a:spcAft>
              <a:buClrTx/>
              <a:buSzTx/>
              <a:buFontTx/>
              <a:buNone/>
              <a:defRPr/>
            </a:pPr>
            <a:r>
              <a:rPr lang="en-US" b="1" dirty="0" smtClean="0"/>
              <a:t/>
            </a:r>
            <a:br>
              <a:rPr lang="en-US" b="1" dirty="0" smtClean="0"/>
            </a:br>
            <a:endParaRPr lang="en-US" dirty="0"/>
          </a:p>
        </p:txBody>
      </p:sp>
      <p:sp>
        <p:nvSpPr>
          <p:cNvPr id="2" name="Title 1"/>
          <p:cNvSpPr>
            <a:spLocks noGrp="1"/>
          </p:cNvSpPr>
          <p:nvPr>
            <p:ph type="title"/>
          </p:nvPr>
        </p:nvSpPr>
        <p:spPr>
          <a:xfrm>
            <a:off x="484790" y="416859"/>
            <a:ext cx="7556313" cy="995082"/>
          </a:xfrm>
        </p:spPr>
        <p:txBody>
          <a:bodyPr/>
          <a:lstStyle/>
          <a:p>
            <a:r>
              <a:rPr lang="en-US" b="1" dirty="0"/>
              <a:t>3DEP </a:t>
            </a:r>
            <a:r>
              <a:rPr lang="en-US" b="1" dirty="0" smtClean="0"/>
              <a:t>FY16 BAA / FY17 </a:t>
            </a:r>
            <a:r>
              <a:rPr lang="en-US" b="1" dirty="0"/>
              <a:t>Awards</a:t>
            </a:r>
            <a:br>
              <a:rPr lang="en-US" b="1" dirty="0"/>
            </a:br>
            <a:endParaRPr lang="en-US" dirty="0"/>
          </a:p>
        </p:txBody>
      </p:sp>
      <p:sp>
        <p:nvSpPr>
          <p:cNvPr id="13" name="Text Placeholder 12"/>
          <p:cNvSpPr>
            <a:spLocks noGrp="1"/>
          </p:cNvSpPr>
          <p:nvPr>
            <p:ph type="body" sz="half" idx="2"/>
          </p:nvPr>
        </p:nvSpPr>
        <p:spPr>
          <a:xfrm>
            <a:off x="425807" y="907755"/>
            <a:ext cx="7558960" cy="774700"/>
          </a:xfrm>
        </p:spPr>
        <p:txBody>
          <a:bodyPr anchor="ctr" anchorCtr="0"/>
          <a:lstStyle/>
          <a:p>
            <a:r>
              <a:rPr lang="en-US" dirty="0" smtClean="0"/>
              <a:t>Timeline</a:t>
            </a:r>
            <a:endParaRPr lang="en-US" dirty="0"/>
          </a:p>
          <a:p>
            <a:endParaRPr lang="en-US" dirty="0"/>
          </a:p>
        </p:txBody>
      </p:sp>
      <p:sp>
        <p:nvSpPr>
          <p:cNvPr id="21" name="AutoShape 5"/>
          <p:cNvSpPr>
            <a:spLocks noChangeArrowheads="1"/>
          </p:cNvSpPr>
          <p:nvPr/>
        </p:nvSpPr>
        <p:spPr bwMode="auto">
          <a:xfrm>
            <a:off x="460345" y="3899389"/>
            <a:ext cx="4536920" cy="825011"/>
          </a:xfrm>
          <a:prstGeom prst="upArrowCallout">
            <a:avLst>
              <a:gd name="adj1" fmla="val 31877"/>
              <a:gd name="adj2" fmla="val 55954"/>
              <a:gd name="adj3" fmla="val 21649"/>
              <a:gd name="adj4" fmla="val 63172"/>
            </a:avLst>
          </a:prstGeom>
          <a:solidFill>
            <a:srgbClr val="92D05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eaLnBrk="0" hangingPunct="0">
              <a:spcBef>
                <a:spcPct val="0"/>
              </a:spcBef>
              <a:buClrTx/>
              <a:buSzTx/>
              <a:buFontTx/>
              <a:buNone/>
            </a:pPr>
            <a:r>
              <a:rPr lang="en-US" altLang="en-US" sz="1800" dirty="0" smtClean="0">
                <a:solidFill>
                  <a:prstClr val="black"/>
                </a:solidFill>
                <a:latin typeface="Arial" pitchFamily="34" charset="0"/>
                <a:ea typeface="Times New Roman" pitchFamily="18" charset="0"/>
                <a:cs typeface="Arial" pitchFamily="34" charset="0"/>
              </a:rPr>
              <a:t>Enter Project Requirements in </a:t>
            </a:r>
            <a:r>
              <a:rPr lang="en-US" altLang="en-US" sz="1800" dirty="0" err="1" smtClean="0">
                <a:solidFill>
                  <a:prstClr val="black"/>
                </a:solidFill>
                <a:latin typeface="Arial" pitchFamily="34" charset="0"/>
                <a:ea typeface="Times New Roman" pitchFamily="18" charset="0"/>
                <a:cs typeface="Arial" pitchFamily="34" charset="0"/>
              </a:rPr>
              <a:t>Seasketch</a:t>
            </a:r>
            <a:endParaRPr lang="en-US" altLang="en-US" sz="16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772767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1600" b="1" dirty="0" smtClean="0"/>
              <a:t>Jim Langtry, National Map Liaison</a:t>
            </a:r>
          </a:p>
          <a:p>
            <a:r>
              <a:rPr lang="en-US" sz="1600" b="1" dirty="0" smtClean="0"/>
              <a:t>August 23, 2016</a:t>
            </a:r>
            <a:endParaRPr lang="en-US" sz="1600" dirty="0"/>
          </a:p>
        </p:txBody>
      </p:sp>
      <p:sp>
        <p:nvSpPr>
          <p:cNvPr id="2" name="Title 1"/>
          <p:cNvSpPr>
            <a:spLocks noGrp="1"/>
          </p:cNvSpPr>
          <p:nvPr>
            <p:ph type="ctrTitle"/>
          </p:nvPr>
        </p:nvSpPr>
        <p:spPr>
          <a:xfrm>
            <a:off x="365622" y="1219200"/>
            <a:ext cx="4038600" cy="2641601"/>
          </a:xfrm>
        </p:spPr>
        <p:txBody>
          <a:bodyPr/>
          <a:lstStyle/>
          <a:p>
            <a:r>
              <a:rPr lang="en-US" dirty="0" smtClean="0"/>
              <a:t>3D Elevation Program </a:t>
            </a:r>
            <a:r>
              <a:rPr lang="en-US" dirty="0" smtClean="0"/>
              <a:t>Activity in MAGIC States</a:t>
            </a:r>
            <a:endParaRPr lang="en-US" dirty="0"/>
          </a:p>
        </p:txBody>
      </p:sp>
    </p:spTree>
    <p:extLst>
      <p:ext uri="{BB962C8B-B14F-4D97-AF65-F5344CB8AC3E}">
        <p14:creationId xmlns:p14="http://schemas.microsoft.com/office/powerpoint/2010/main" val="3836899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Arkansas Lidar Update</a:t>
            </a:r>
            <a:endParaRPr lang="en-US" dirty="0"/>
          </a:p>
        </p:txBody>
      </p:sp>
      <p:pic>
        <p:nvPicPr>
          <p:cNvPr id="7170" name="Picture 2" descr="C:\Users\jlangtry\Downloads\AR_2017_lid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1219200"/>
            <a:ext cx="6324600" cy="4887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395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2D050"/>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3_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2D050"/>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1_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2D050"/>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4_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0_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2D050"/>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2_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2D050"/>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2D050"/>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2_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2D050"/>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_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2D050"/>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9_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2D050"/>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2D050"/>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3DEP update for NGAC 092214v3</Template>
  <TotalTime>12952</TotalTime>
  <Words>1571</Words>
  <Application>Microsoft Office PowerPoint</Application>
  <PresentationFormat>On-screen Show (4:3)</PresentationFormat>
  <Paragraphs>187</Paragraphs>
  <Slides>26</Slides>
  <Notes>26</Notes>
  <HiddenSlides>0</HiddenSlides>
  <MMClips>0</MMClips>
  <ScaleCrop>false</ScaleCrop>
  <HeadingPairs>
    <vt:vector size="4" baseType="variant">
      <vt:variant>
        <vt:lpstr>Theme</vt:lpstr>
      </vt:variant>
      <vt:variant>
        <vt:i4>14</vt:i4>
      </vt:variant>
      <vt:variant>
        <vt:lpstr>Slide Titles</vt:lpstr>
      </vt:variant>
      <vt:variant>
        <vt:i4>26</vt:i4>
      </vt:variant>
    </vt:vector>
  </HeadingPairs>
  <TitlesOfParts>
    <vt:vector size="40" baseType="lpstr">
      <vt:lpstr>Advantage</vt:lpstr>
      <vt:lpstr>1_Advantage</vt:lpstr>
      <vt:lpstr>3_Advantage</vt:lpstr>
      <vt:lpstr>12_Advantage</vt:lpstr>
      <vt:lpstr>5_Advantage</vt:lpstr>
      <vt:lpstr>6_Advantage</vt:lpstr>
      <vt:lpstr>7_Advantage</vt:lpstr>
      <vt:lpstr>9_Advantage</vt:lpstr>
      <vt:lpstr>8_Advantage</vt:lpstr>
      <vt:lpstr>13_Advantage</vt:lpstr>
      <vt:lpstr>11_Advantage</vt:lpstr>
      <vt:lpstr>14_Advantage</vt:lpstr>
      <vt:lpstr>10_Advantage</vt:lpstr>
      <vt:lpstr>2_Advantage</vt:lpstr>
      <vt:lpstr>2016 MAGIC GIS Clearinghouse Summit August 23 &amp; 24 Lawrence, KS</vt:lpstr>
      <vt:lpstr>3D Elevation Program (3DEP)</vt:lpstr>
      <vt:lpstr>U.S. Interagency Elevation Inventory</vt:lpstr>
      <vt:lpstr>FY15 3DEP Preliminary Summary</vt:lpstr>
      <vt:lpstr>Summary of FY 2016 3DEP Partnerships BAA + Additional Federal Investments</vt:lpstr>
      <vt:lpstr>3DEP Funding </vt:lpstr>
      <vt:lpstr>3DEP FY16 BAA / FY17 Awards </vt:lpstr>
      <vt:lpstr>3D Elevation Program Activity in MAGIC States</vt:lpstr>
      <vt:lpstr>Arkansas Lidar Update</vt:lpstr>
      <vt:lpstr>Illinois Lidar update</vt:lpstr>
      <vt:lpstr>Missouri Lidar Update</vt:lpstr>
      <vt:lpstr>Nebraska Lidar Update</vt:lpstr>
      <vt:lpstr>Kansas Lidar Update</vt:lpstr>
      <vt:lpstr>Kansas Lidar Update</vt:lpstr>
      <vt:lpstr>Emerging Lidar/ E3D-WG Update </vt:lpstr>
      <vt:lpstr>Emerging lidar platforms</vt:lpstr>
      <vt:lpstr>The National Map  3DEP Product Distribution</vt:lpstr>
      <vt:lpstr>PowerPoint Presentation</vt:lpstr>
      <vt:lpstr>PowerPoint Presentation</vt:lpstr>
      <vt:lpstr>Elevation Products (3DEP)</vt:lpstr>
      <vt:lpstr>PowerPoint Presentation</vt:lpstr>
      <vt:lpstr>PowerPoint Presentation</vt:lpstr>
      <vt:lpstr>Elevation Source Data (3DEP)</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Rooney, Paul</dc:creator>
  <cp:lastModifiedBy>James W Langtry</cp:lastModifiedBy>
  <cp:revision>501</cp:revision>
  <cp:lastPrinted>2016-08-22T18:38:36Z</cp:lastPrinted>
  <dcterms:created xsi:type="dcterms:W3CDTF">2015-01-14T17:35:31Z</dcterms:created>
  <dcterms:modified xsi:type="dcterms:W3CDTF">2016-08-22T18:44:20Z</dcterms:modified>
</cp:coreProperties>
</file>