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38"/>
  </p:sldMasterIdLst>
  <p:notesMasterIdLst>
    <p:notesMasterId r:id="rId55"/>
  </p:notesMasterIdLst>
  <p:handoutMasterIdLst>
    <p:handoutMasterId r:id="rId56"/>
  </p:handoutMasterIdLst>
  <p:sldIdLst>
    <p:sldId id="256" r:id="rId39"/>
    <p:sldId id="516" r:id="rId40"/>
    <p:sldId id="536" r:id="rId41"/>
    <p:sldId id="532" r:id="rId42"/>
    <p:sldId id="533" r:id="rId43"/>
    <p:sldId id="534" r:id="rId44"/>
    <p:sldId id="537" r:id="rId45"/>
    <p:sldId id="538" r:id="rId46"/>
    <p:sldId id="507" r:id="rId47"/>
    <p:sldId id="524" r:id="rId48"/>
    <p:sldId id="523" r:id="rId49"/>
    <p:sldId id="535" r:id="rId50"/>
    <p:sldId id="517" r:id="rId51"/>
    <p:sldId id="521" r:id="rId52"/>
    <p:sldId id="525" r:id="rId53"/>
    <p:sldId id="531" r:id="rId54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Arial Unicode MS" panose="020B0604020202020204" pitchFamily="34" charset="-128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E6B"/>
    <a:srgbClr val="19313D"/>
    <a:srgbClr val="0D0D0D"/>
    <a:srgbClr val="000000"/>
    <a:srgbClr val="00B008"/>
    <a:srgbClr val="C67012"/>
    <a:srgbClr val="69BE56"/>
    <a:srgbClr val="FFECAF"/>
    <a:srgbClr val="FFE181"/>
    <a:srgbClr val="297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2" autoAdjust="0"/>
    <p:restoredTop sz="92718" autoAdjust="0"/>
  </p:normalViewPr>
  <p:slideViewPr>
    <p:cSldViewPr>
      <p:cViewPr varScale="1">
        <p:scale>
          <a:sx n="68" d="100"/>
          <a:sy n="68" d="100"/>
        </p:scale>
        <p:origin x="-1464" y="-102"/>
      </p:cViewPr>
      <p:guideLst>
        <p:guide orient="horz" pos="417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50" Type="http://schemas.openxmlformats.org/officeDocument/2006/relationships/slide" Target="slides/slide12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53" Type="http://schemas.openxmlformats.org/officeDocument/2006/relationships/slide" Target="slides/slide15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1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13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Master" Target="slideMasters/slideMaster1.xml"/><Relationship Id="rId46" Type="http://schemas.openxmlformats.org/officeDocument/2006/relationships/slide" Target="slides/slide8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\System_Logs_Report_gisprod1.stone.ne.gov--Aug2216-115259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\System_Logs_Report_gisprod1.stone.ne.gov--Aug2216-115259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r>
              <a:rPr lang="en-US" sz="1100" b="0" u="sng">
                <a:solidFill>
                  <a:srgbClr val="FF0000"/>
                </a:solidFill>
                <a:cs typeface="Arial Unicode MS"/>
              </a:rPr>
              <a:t>Total Counts</a:t>
            </a:r>
          </a:p>
        </c:rich>
      </c:tx>
      <c:layout/>
      <c:overlay val="0"/>
      <c:spPr>
        <a:solidFill>
          <a:srgbClr val="F5F5F5"/>
        </a:solidFill>
        <a:ln w="12700">
          <a:solidFill>
            <a:srgbClr val="006400"/>
          </a:solidFill>
          <a:prstDash val="solid"/>
        </a:ln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
              </c:f>
              <c:strCache>
                <c:ptCount val="1"/>
              </c:strCache>
            </c:strRef>
          </c:tx>
          <c:invertIfNegative val="1"/>
          <c:cat>
            <c:strRef>
              <c:f>Services!$A$202:$A$244</c:f>
              <c:strCache>
                <c:ptCount val="43"/>
                <c:pt idx="0">
                  <c:v>WaterResources/LakesRivers.MapServer</c:v>
                </c:pt>
                <c:pt idx="1">
                  <c:v>DNR/Groundwater_DNR_NE.MapServer</c:v>
                </c:pt>
                <c:pt idx="2">
                  <c:v>DNR/Floodplain.MapServer</c:v>
                </c:pt>
                <c:pt idx="3">
                  <c:v>DNR/County_NE.MapServer</c:v>
                </c:pt>
                <c:pt idx="4">
                  <c:v>DNR/SWAppRestrictions_DNR_NE.MapServer</c:v>
                </c:pt>
                <c:pt idx="5">
                  <c:v>Boundaries/PLSS.MapServer</c:v>
                </c:pt>
                <c:pt idx="6">
                  <c:v>Boundaries/Counties.MapServer</c:v>
                </c:pt>
                <c:pt idx="7">
                  <c:v>DNR/Wells_MapIt_DNR_NE.MapServer</c:v>
                </c:pt>
                <c:pt idx="8">
                  <c:v>DNR/SWRestrictionCountyWaterDivision_LabelService.MapServer</c:v>
                </c:pt>
                <c:pt idx="9">
                  <c:v>Imagery/NAIP2014.MapServer</c:v>
                </c:pt>
                <c:pt idx="10">
                  <c:v>DNR/DRG_USGS_NE.MapServer</c:v>
                </c:pt>
                <c:pt idx="11">
                  <c:v>DNRsecure/SWApp_DNR_NE.MapServer</c:v>
                </c:pt>
                <c:pt idx="12">
                  <c:v>DNR/Quad_DNR_NE.MapServer</c:v>
                </c:pt>
                <c:pt idx="13">
                  <c:v>Imagery/NAIP2014SP.ImageServer</c:v>
                </c:pt>
                <c:pt idx="14">
                  <c:v>DNR/InventoryDam_DNR_NE.MapServer</c:v>
                </c:pt>
                <c:pt idx="15">
                  <c:v>DNR/WaterDivisions_DNR_NE.MapServer</c:v>
                </c:pt>
                <c:pt idx="16">
                  <c:v>DNR/NRD_DNR_NE.MapServer</c:v>
                </c:pt>
                <c:pt idx="17">
                  <c:v>DNR/HydroLbl_DNR_NE.MapServer</c:v>
                </c:pt>
                <c:pt idx="18">
                  <c:v>DNR/InsightW10.MapServer</c:v>
                </c:pt>
                <c:pt idx="19">
                  <c:v>LandRecords/StateParcels.MapServer</c:v>
                </c:pt>
                <c:pt idx="20">
                  <c:v>Basemaps/CityCountyState.MapServer</c:v>
                </c:pt>
                <c:pt idx="21">
                  <c:v>DNR/Streamgage_DNR_NE.MapServer</c:v>
                </c:pt>
                <c:pt idx="22">
                  <c:v>DNR/SWAppDigStatus_DNR_NE.MapServer</c:v>
                </c:pt>
                <c:pt idx="23">
                  <c:v>Transportation/ReferencePost.MapServer</c:v>
                </c:pt>
                <c:pt idx="24">
                  <c:v>DNR/Community_DNR_NE.MapServer</c:v>
                </c:pt>
                <c:pt idx="25">
                  <c:v>Boundaries/State.MapServer</c:v>
                </c:pt>
                <c:pt idx="26">
                  <c:v>DNR/Benchmark_DNR_NE.MapServer</c:v>
                </c:pt>
                <c:pt idx="27">
                  <c:v>DNR/WaterDivisionsLabels_DNR_NE.MapServer</c:v>
                </c:pt>
                <c:pt idx="28">
                  <c:v>Utilities/Geometry.GeometryServer</c:v>
                </c:pt>
                <c:pt idx="29">
                  <c:v>DNRsecure/SWApprovedMods_DNR_NE.MapServer</c:v>
                </c:pt>
                <c:pt idx="30">
                  <c:v>DNR/Subsection_PLSS_DNR_NE.MapServer</c:v>
                </c:pt>
                <c:pt idx="31">
                  <c:v>Broadband/NUSF_Grant.MapServer</c:v>
                </c:pt>
                <c:pt idx="32">
                  <c:v>Imagery/NAIP2012SP.ImageServer</c:v>
                </c:pt>
                <c:pt idx="33">
                  <c:v>InfoGroup/AddressP.MapServer</c:v>
                </c:pt>
                <c:pt idx="34">
                  <c:v>DNR/WaterDivisions_NE_DNR.MapServer</c:v>
                </c:pt>
                <c:pt idx="35">
                  <c:v>Broadband/BB_Types.MapServer</c:v>
                </c:pt>
                <c:pt idx="36">
                  <c:v>Broadband/Exchanges.MapServer</c:v>
                </c:pt>
                <c:pt idx="37">
                  <c:v>Broadband/160513_BB_Online_Speed_Tiers.MapServer</c:v>
                </c:pt>
                <c:pt idx="38">
                  <c:v>System/PublishingTools.GPServer</c:v>
                </c:pt>
                <c:pt idx="39">
                  <c:v>Broadband/CAI.MapServer</c:v>
                </c:pt>
                <c:pt idx="40">
                  <c:v>DNR/Dams_MapIt.MapServer</c:v>
                </c:pt>
                <c:pt idx="41">
                  <c:v>DNR/CREPEQIP_DNR_NE.MapServer</c:v>
                </c:pt>
                <c:pt idx="42">
                  <c:v>PrepareRespond/PrepareRespond_Data.MapServer</c:v>
                </c:pt>
              </c:strCache>
            </c:strRef>
          </c:cat>
          <c:val>
            <c:numRef>
              <c:f>Services!$B$202:$B$244</c:f>
              <c:numCache>
                <c:formatCode>General</c:formatCode>
                <c:ptCount val="43"/>
                <c:pt idx="0">
                  <c:v>43024</c:v>
                </c:pt>
                <c:pt idx="1">
                  <c:v>30108</c:v>
                </c:pt>
                <c:pt idx="2">
                  <c:v>25235</c:v>
                </c:pt>
                <c:pt idx="3">
                  <c:v>20734</c:v>
                </c:pt>
                <c:pt idx="4">
                  <c:v>12017</c:v>
                </c:pt>
                <c:pt idx="5">
                  <c:v>11950</c:v>
                </c:pt>
                <c:pt idx="6">
                  <c:v>10035</c:v>
                </c:pt>
                <c:pt idx="7">
                  <c:v>6215</c:v>
                </c:pt>
                <c:pt idx="8">
                  <c:v>5099</c:v>
                </c:pt>
                <c:pt idx="9">
                  <c:v>4805</c:v>
                </c:pt>
                <c:pt idx="10">
                  <c:v>4415</c:v>
                </c:pt>
                <c:pt idx="11">
                  <c:v>3818</c:v>
                </c:pt>
                <c:pt idx="12">
                  <c:v>3293</c:v>
                </c:pt>
                <c:pt idx="13">
                  <c:v>3164</c:v>
                </c:pt>
                <c:pt idx="14">
                  <c:v>2416</c:v>
                </c:pt>
                <c:pt idx="15">
                  <c:v>2354</c:v>
                </c:pt>
                <c:pt idx="16">
                  <c:v>2198</c:v>
                </c:pt>
                <c:pt idx="17">
                  <c:v>1839</c:v>
                </c:pt>
                <c:pt idx="18">
                  <c:v>1747</c:v>
                </c:pt>
                <c:pt idx="19">
                  <c:v>1506</c:v>
                </c:pt>
                <c:pt idx="20">
                  <c:v>1470</c:v>
                </c:pt>
                <c:pt idx="21">
                  <c:v>1426</c:v>
                </c:pt>
                <c:pt idx="22">
                  <c:v>1284</c:v>
                </c:pt>
                <c:pt idx="23">
                  <c:v>1253</c:v>
                </c:pt>
                <c:pt idx="24">
                  <c:v>1215</c:v>
                </c:pt>
                <c:pt idx="25">
                  <c:v>1139</c:v>
                </c:pt>
                <c:pt idx="26">
                  <c:v>930</c:v>
                </c:pt>
                <c:pt idx="27">
                  <c:v>911</c:v>
                </c:pt>
                <c:pt idx="28">
                  <c:v>902</c:v>
                </c:pt>
                <c:pt idx="29">
                  <c:v>866</c:v>
                </c:pt>
                <c:pt idx="30">
                  <c:v>861</c:v>
                </c:pt>
                <c:pt idx="31">
                  <c:v>774</c:v>
                </c:pt>
                <c:pt idx="32">
                  <c:v>720</c:v>
                </c:pt>
                <c:pt idx="33">
                  <c:v>585</c:v>
                </c:pt>
                <c:pt idx="34">
                  <c:v>527</c:v>
                </c:pt>
                <c:pt idx="35">
                  <c:v>352</c:v>
                </c:pt>
                <c:pt idx="36">
                  <c:v>350</c:v>
                </c:pt>
                <c:pt idx="37">
                  <c:v>346</c:v>
                </c:pt>
                <c:pt idx="38">
                  <c:v>254</c:v>
                </c:pt>
                <c:pt idx="39">
                  <c:v>148</c:v>
                </c:pt>
                <c:pt idx="40">
                  <c:v>117</c:v>
                </c:pt>
                <c:pt idx="41">
                  <c:v>115</c:v>
                </c:pt>
                <c:pt idx="4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046144"/>
        <c:axId val="77048832"/>
      </c:barChart>
      <c:catAx>
        <c:axId val="77046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r>
                  <a:rPr lang="en-US"/>
                  <a:t>Services</a:t>
                </a:r>
              </a:p>
            </c:rich>
          </c:tx>
          <c:layout/>
          <c:overlay val="0"/>
        </c:title>
        <c:majorTickMark val="cross"/>
        <c:minorTickMark val="cross"/>
        <c:tickLblPos val="nextTo"/>
        <c:crossAx val="77048832"/>
        <c:crosses val="autoZero"/>
        <c:auto val="1"/>
        <c:lblAlgn val="ctr"/>
        <c:lblOffset val="100"/>
        <c:noMultiLvlLbl val="1"/>
      </c:catAx>
      <c:valAx>
        <c:axId val="77048832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r>
                  <a:rPr lang="en-US"/>
                  <a:t>Counts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cross"/>
        <c:tickLblPos val="nextTo"/>
        <c:crossAx val="77046144"/>
        <c:crosses val="autoZero"/>
        <c:crossBetween val="between"/>
      </c:valAx>
    </c:plotArea>
    <c:plotVisOnly val="1"/>
    <c:dispBlanksAs val="zero"/>
    <c:showDLblsOverMax val="1"/>
  </c:chart>
  <c:spPr>
    <a:ln w="25400">
      <a:solidFill>
        <a:srgbClr val="8FBC8B"/>
      </a:solidFill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r>
              <a:rPr lang="en-US" b="0">
                <a:cs typeface="Arial Unicode MS"/>
              </a:rPr>
              <a:t>WaterResources/LakesRivers.MapServer vs. Date Time</a:t>
            </a:r>
          </a:p>
        </c:rich>
      </c:tx>
      <c:layout/>
      <c:overlay val="0"/>
      <c:spPr>
        <a:solidFill>
          <a:srgbClr val="F5F5F5"/>
        </a:solidFill>
        <a:ln w="12700">
          <a:solidFill>
            <a:srgbClr val="006400"/>
          </a:solidFill>
          <a:prstDash val="solid"/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ArcSOC Elapsed Time</c:v>
          </c:tx>
          <c:marker>
            <c:symbol val="square"/>
            <c:size val="5"/>
          </c:marker>
          <c:xVal>
            <c:numRef>
              <c:f>'787ce3a70d63486e905d922fa937664'!$B$3:$B$6206</c:f>
              <c:numCache>
                <c:formatCode>ddd\ mm/dd/yy</c:formatCode>
                <c:ptCount val="6204"/>
                <c:pt idx="0">
                  <c:v>42604.481299363419</c:v>
                </c:pt>
                <c:pt idx="1">
                  <c:v>42604.481004976849</c:v>
                </c:pt>
                <c:pt idx="2">
                  <c:v>42604.480988634255</c:v>
                </c:pt>
                <c:pt idx="3">
                  <c:v>42604.480930034719</c:v>
                </c:pt>
                <c:pt idx="4">
                  <c:v>42604.480918981477</c:v>
                </c:pt>
                <c:pt idx="5">
                  <c:v>42604.48091421296</c:v>
                </c:pt>
                <c:pt idx="6">
                  <c:v>42604.480842476849</c:v>
                </c:pt>
                <c:pt idx="7">
                  <c:v>42604.480611921295</c:v>
                </c:pt>
                <c:pt idx="8">
                  <c:v>42604.480596539353</c:v>
                </c:pt>
                <c:pt idx="9">
                  <c:v>42604.480582743054</c:v>
                </c:pt>
                <c:pt idx="10">
                  <c:v>42604.480571898144</c:v>
                </c:pt>
                <c:pt idx="11">
                  <c:v>42604.480566585647</c:v>
                </c:pt>
                <c:pt idx="12">
                  <c:v>42604.480157615741</c:v>
                </c:pt>
                <c:pt idx="13">
                  <c:v>42604.480144502311</c:v>
                </c:pt>
                <c:pt idx="14">
                  <c:v>42604.480123715279</c:v>
                </c:pt>
                <c:pt idx="15">
                  <c:v>42604.480108009251</c:v>
                </c:pt>
                <c:pt idx="16">
                  <c:v>42604.480097708329</c:v>
                </c:pt>
                <c:pt idx="17">
                  <c:v>42604.479484884258</c:v>
                </c:pt>
                <c:pt idx="18">
                  <c:v>42604.479467094905</c:v>
                </c:pt>
                <c:pt idx="19">
                  <c:v>42604.479340185186</c:v>
                </c:pt>
                <c:pt idx="20">
                  <c:v>42604.479328796289</c:v>
                </c:pt>
                <c:pt idx="21">
                  <c:v>42604.479331215269</c:v>
                </c:pt>
                <c:pt idx="22">
                  <c:v>42604.478130520831</c:v>
                </c:pt>
                <c:pt idx="23">
                  <c:v>42604.47679630787</c:v>
                </c:pt>
                <c:pt idx="24">
                  <c:v>42604.476732662035</c:v>
                </c:pt>
                <c:pt idx="25">
                  <c:v>42604.476718645827</c:v>
                </c:pt>
                <c:pt idx="26">
                  <c:v>42604.47666984953</c:v>
                </c:pt>
                <c:pt idx="27">
                  <c:v>42604.476648668977</c:v>
                </c:pt>
                <c:pt idx="28">
                  <c:v>42604.476532858789</c:v>
                </c:pt>
                <c:pt idx="29">
                  <c:v>42604.476519814816</c:v>
                </c:pt>
                <c:pt idx="30">
                  <c:v>42604.476470706017</c:v>
                </c:pt>
                <c:pt idx="31">
                  <c:v>42604.476450787035</c:v>
                </c:pt>
                <c:pt idx="32">
                  <c:v>42604.476418784718</c:v>
                </c:pt>
                <c:pt idx="33">
                  <c:v>42604.476397789353</c:v>
                </c:pt>
                <c:pt idx="34">
                  <c:v>42604.476377060178</c:v>
                </c:pt>
                <c:pt idx="35">
                  <c:v>42604.476230115739</c:v>
                </c:pt>
                <c:pt idx="36">
                  <c:v>42604.476208460648</c:v>
                </c:pt>
                <c:pt idx="37">
                  <c:v>42604.476195509262</c:v>
                </c:pt>
                <c:pt idx="38">
                  <c:v>42604.476181967591</c:v>
                </c:pt>
                <c:pt idx="39">
                  <c:v>42604.476167743058</c:v>
                </c:pt>
                <c:pt idx="40">
                  <c:v>42604.47609689815</c:v>
                </c:pt>
                <c:pt idx="41">
                  <c:v>42604.476083217589</c:v>
                </c:pt>
                <c:pt idx="42">
                  <c:v>42604.476041423608</c:v>
                </c:pt>
                <c:pt idx="43">
                  <c:v>42604.476000949078</c:v>
                </c:pt>
                <c:pt idx="44">
                  <c:v>42604.475978865739</c:v>
                </c:pt>
                <c:pt idx="45">
                  <c:v>42604.475956898146</c:v>
                </c:pt>
                <c:pt idx="46">
                  <c:v>42604.475942731478</c:v>
                </c:pt>
                <c:pt idx="47">
                  <c:v>42604.475934918977</c:v>
                </c:pt>
                <c:pt idx="48">
                  <c:v>42604.475898391203</c:v>
                </c:pt>
                <c:pt idx="49">
                  <c:v>42604.475743877309</c:v>
                </c:pt>
                <c:pt idx="50">
                  <c:v>42604.475738287038</c:v>
                </c:pt>
                <c:pt idx="51">
                  <c:v>42604.4757378125</c:v>
                </c:pt>
                <c:pt idx="52">
                  <c:v>42604.475476226849</c:v>
                </c:pt>
                <c:pt idx="53">
                  <c:v>42604.47454131944</c:v>
                </c:pt>
                <c:pt idx="54">
                  <c:v>42604.474525995371</c:v>
                </c:pt>
                <c:pt idx="55">
                  <c:v>42604.474513171292</c:v>
                </c:pt>
                <c:pt idx="56">
                  <c:v>42604.47369775462</c:v>
                </c:pt>
                <c:pt idx="57">
                  <c:v>42604.473685358797</c:v>
                </c:pt>
                <c:pt idx="58">
                  <c:v>42604.473675821755</c:v>
                </c:pt>
                <c:pt idx="59">
                  <c:v>42604.473656203707</c:v>
                </c:pt>
                <c:pt idx="60">
                  <c:v>42604.473644537036</c:v>
                </c:pt>
                <c:pt idx="61">
                  <c:v>42604.47363912037</c:v>
                </c:pt>
                <c:pt idx="62">
                  <c:v>42604.473236342594</c:v>
                </c:pt>
                <c:pt idx="63">
                  <c:v>42604.473222048611</c:v>
                </c:pt>
                <c:pt idx="64">
                  <c:v>42604.473210763892</c:v>
                </c:pt>
                <c:pt idx="65">
                  <c:v>42604.472812256943</c:v>
                </c:pt>
                <c:pt idx="66">
                  <c:v>42604.472597581022</c:v>
                </c:pt>
                <c:pt idx="67">
                  <c:v>42604.472591678241</c:v>
                </c:pt>
                <c:pt idx="68">
                  <c:v>42604.472585150463</c:v>
                </c:pt>
                <c:pt idx="69">
                  <c:v>42604.472570925929</c:v>
                </c:pt>
                <c:pt idx="70">
                  <c:v>42604.472474351853</c:v>
                </c:pt>
                <c:pt idx="71">
                  <c:v>42604.472408518515</c:v>
                </c:pt>
                <c:pt idx="72">
                  <c:v>42604.472400370367</c:v>
                </c:pt>
                <c:pt idx="73">
                  <c:v>42604.472316168984</c:v>
                </c:pt>
                <c:pt idx="74">
                  <c:v>42604.4722630787</c:v>
                </c:pt>
                <c:pt idx="75">
                  <c:v>42604.472188912034</c:v>
                </c:pt>
                <c:pt idx="76">
                  <c:v>42604.472176909716</c:v>
                </c:pt>
                <c:pt idx="77">
                  <c:v>42604.472176770832</c:v>
                </c:pt>
                <c:pt idx="78">
                  <c:v>42604.472176759256</c:v>
                </c:pt>
                <c:pt idx="79">
                  <c:v>42604.472176608797</c:v>
                </c:pt>
                <c:pt idx="80">
                  <c:v>42604.472174259259</c:v>
                </c:pt>
                <c:pt idx="81">
                  <c:v>42604.472174224538</c:v>
                </c:pt>
                <c:pt idx="82">
                  <c:v>42604.472173773145</c:v>
                </c:pt>
                <c:pt idx="83">
                  <c:v>42604.472173726848</c:v>
                </c:pt>
                <c:pt idx="84">
                  <c:v>42604.472173634254</c:v>
                </c:pt>
                <c:pt idx="85">
                  <c:v>42604.472032523139</c:v>
                </c:pt>
                <c:pt idx="86">
                  <c:v>42604.472030763885</c:v>
                </c:pt>
                <c:pt idx="87">
                  <c:v>42604.47203005787</c:v>
                </c:pt>
                <c:pt idx="88">
                  <c:v>42604.471974583335</c:v>
                </c:pt>
                <c:pt idx="89">
                  <c:v>42604.471960879629</c:v>
                </c:pt>
                <c:pt idx="90">
                  <c:v>42604.471919837968</c:v>
                </c:pt>
                <c:pt idx="91">
                  <c:v>42604.471908032407</c:v>
                </c:pt>
                <c:pt idx="92">
                  <c:v>42604.471859062498</c:v>
                </c:pt>
                <c:pt idx="93">
                  <c:v>42604.471844571759</c:v>
                </c:pt>
                <c:pt idx="94">
                  <c:v>42604.471810312498</c:v>
                </c:pt>
                <c:pt idx="95">
                  <c:v>42604.471802581014</c:v>
                </c:pt>
                <c:pt idx="96">
                  <c:v>42604.471713321756</c:v>
                </c:pt>
                <c:pt idx="97">
                  <c:v>42604.471697210647</c:v>
                </c:pt>
                <c:pt idx="98">
                  <c:v>42604.471666481484</c:v>
                </c:pt>
                <c:pt idx="99">
                  <c:v>42604.471551504626</c:v>
                </c:pt>
                <c:pt idx="100">
                  <c:v>42604.471546724533</c:v>
                </c:pt>
                <c:pt idx="101">
                  <c:v>42604.471540520834</c:v>
                </c:pt>
                <c:pt idx="102">
                  <c:v>42604.47153505787</c:v>
                </c:pt>
                <c:pt idx="103">
                  <c:v>42604.471514131939</c:v>
                </c:pt>
                <c:pt idx="104">
                  <c:v>42604.471493032404</c:v>
                </c:pt>
                <c:pt idx="105">
                  <c:v>42604.471487743052</c:v>
                </c:pt>
                <c:pt idx="106">
                  <c:v>42604.471483449073</c:v>
                </c:pt>
                <c:pt idx="107">
                  <c:v>42604.471474560181</c:v>
                </c:pt>
                <c:pt idx="108">
                  <c:v>42604.471457650456</c:v>
                </c:pt>
                <c:pt idx="109">
                  <c:v>42604.471446863427</c:v>
                </c:pt>
                <c:pt idx="110">
                  <c:v>42604.471429780089</c:v>
                </c:pt>
                <c:pt idx="111">
                  <c:v>42604.471416388893</c:v>
                </c:pt>
                <c:pt idx="112">
                  <c:v>42604.471403854164</c:v>
                </c:pt>
                <c:pt idx="113">
                  <c:v>42604.471381354168</c:v>
                </c:pt>
                <c:pt idx="114">
                  <c:v>42604.47125736111</c:v>
                </c:pt>
                <c:pt idx="115">
                  <c:v>42604.471202048611</c:v>
                </c:pt>
                <c:pt idx="116">
                  <c:v>42604.471190798606</c:v>
                </c:pt>
                <c:pt idx="117">
                  <c:v>42604.471153749997</c:v>
                </c:pt>
                <c:pt idx="118">
                  <c:v>42604.471133506944</c:v>
                </c:pt>
                <c:pt idx="119">
                  <c:v>42604.471122939816</c:v>
                </c:pt>
                <c:pt idx="120">
                  <c:v>42604.471098634262</c:v>
                </c:pt>
                <c:pt idx="121">
                  <c:v>42604.471088032406</c:v>
                </c:pt>
                <c:pt idx="122">
                  <c:v>42604.471075000001</c:v>
                </c:pt>
                <c:pt idx="123">
                  <c:v>42604.471059756943</c:v>
                </c:pt>
                <c:pt idx="124">
                  <c:v>42604.47104113426</c:v>
                </c:pt>
                <c:pt idx="125">
                  <c:v>42604.471040405093</c:v>
                </c:pt>
                <c:pt idx="126">
                  <c:v>42604.471012731483</c:v>
                </c:pt>
                <c:pt idx="127">
                  <c:v>42604.470973275464</c:v>
                </c:pt>
                <c:pt idx="128">
                  <c:v>42604.470982326384</c:v>
                </c:pt>
                <c:pt idx="129">
                  <c:v>42604.470960474537</c:v>
                </c:pt>
                <c:pt idx="130">
                  <c:v>42604.47093851852</c:v>
                </c:pt>
                <c:pt idx="131">
                  <c:v>42604.470912500001</c:v>
                </c:pt>
                <c:pt idx="132">
                  <c:v>42604.470902453701</c:v>
                </c:pt>
                <c:pt idx="133">
                  <c:v>42604.470877673608</c:v>
                </c:pt>
                <c:pt idx="134">
                  <c:v>42604.470873344901</c:v>
                </c:pt>
                <c:pt idx="135">
                  <c:v>42604.470865416668</c:v>
                </c:pt>
                <c:pt idx="136">
                  <c:v>42604.470855636573</c:v>
                </c:pt>
                <c:pt idx="137">
                  <c:v>42604.470849884259</c:v>
                </c:pt>
                <c:pt idx="138">
                  <c:v>42604.470831157407</c:v>
                </c:pt>
                <c:pt idx="139">
                  <c:v>42604.470795532405</c:v>
                </c:pt>
                <c:pt idx="140">
                  <c:v>42604.470794745364</c:v>
                </c:pt>
                <c:pt idx="141">
                  <c:v>42604.470775231479</c:v>
                </c:pt>
                <c:pt idx="142">
                  <c:v>42604.470771909713</c:v>
                </c:pt>
                <c:pt idx="143">
                  <c:v>42604.470763472222</c:v>
                </c:pt>
                <c:pt idx="144">
                  <c:v>42604.470759062497</c:v>
                </c:pt>
                <c:pt idx="145">
                  <c:v>42604.470748842585</c:v>
                </c:pt>
                <c:pt idx="146">
                  <c:v>42604.470744756945</c:v>
                </c:pt>
                <c:pt idx="147">
                  <c:v>42604.470707858789</c:v>
                </c:pt>
                <c:pt idx="148">
                  <c:v>42604.470694317126</c:v>
                </c:pt>
                <c:pt idx="149">
                  <c:v>42604.470680659717</c:v>
                </c:pt>
                <c:pt idx="150">
                  <c:v>42604.470610983793</c:v>
                </c:pt>
                <c:pt idx="151">
                  <c:v>42604.470597719905</c:v>
                </c:pt>
                <c:pt idx="152">
                  <c:v>42604.470579861103</c:v>
                </c:pt>
                <c:pt idx="153">
                  <c:v>42604.470548460646</c:v>
                </c:pt>
                <c:pt idx="154">
                  <c:v>42604.470535682871</c:v>
                </c:pt>
                <c:pt idx="155">
                  <c:v>42604.470416585646</c:v>
                </c:pt>
                <c:pt idx="156">
                  <c:v>42604.470406168977</c:v>
                </c:pt>
                <c:pt idx="157">
                  <c:v>42604.470193749999</c:v>
                </c:pt>
                <c:pt idx="158">
                  <c:v>42604.470182442128</c:v>
                </c:pt>
                <c:pt idx="159">
                  <c:v>42604.468814988424</c:v>
                </c:pt>
                <c:pt idx="160">
                  <c:v>42604.468809456019</c:v>
                </c:pt>
                <c:pt idx="161">
                  <c:v>42604.46880347222</c:v>
                </c:pt>
                <c:pt idx="162">
                  <c:v>42604.468790821753</c:v>
                </c:pt>
                <c:pt idx="163">
                  <c:v>42604.468706493055</c:v>
                </c:pt>
                <c:pt idx="164">
                  <c:v>42604.46868056713</c:v>
                </c:pt>
                <c:pt idx="165">
                  <c:v>42604.468666990739</c:v>
                </c:pt>
                <c:pt idx="166">
                  <c:v>42604.468664768516</c:v>
                </c:pt>
                <c:pt idx="167">
                  <c:v>42604.468339768522</c:v>
                </c:pt>
                <c:pt idx="168">
                  <c:v>42604.468308310185</c:v>
                </c:pt>
                <c:pt idx="169">
                  <c:v>42604.468303344904</c:v>
                </c:pt>
                <c:pt idx="170">
                  <c:v>42604.46829881944</c:v>
                </c:pt>
                <c:pt idx="171">
                  <c:v>42604.468163229169</c:v>
                </c:pt>
                <c:pt idx="172">
                  <c:v>42604.468158240743</c:v>
                </c:pt>
                <c:pt idx="173">
                  <c:v>42604.468146828702</c:v>
                </c:pt>
                <c:pt idx="174">
                  <c:v>42604.468088043977</c:v>
                </c:pt>
                <c:pt idx="175">
                  <c:v>42604.467922002317</c:v>
                </c:pt>
                <c:pt idx="176">
                  <c:v>42604.467910023144</c:v>
                </c:pt>
                <c:pt idx="177">
                  <c:v>42604.467897106479</c:v>
                </c:pt>
                <c:pt idx="178">
                  <c:v>42604.467866168976</c:v>
                </c:pt>
                <c:pt idx="179">
                  <c:v>42604.467859988428</c:v>
                </c:pt>
                <c:pt idx="180">
                  <c:v>42604.467845185187</c:v>
                </c:pt>
                <c:pt idx="181">
                  <c:v>42604.46781199074</c:v>
                </c:pt>
                <c:pt idx="182">
                  <c:v>42604.467744374997</c:v>
                </c:pt>
                <c:pt idx="183">
                  <c:v>42604.467704664348</c:v>
                </c:pt>
                <c:pt idx="184">
                  <c:v>42604.467682905088</c:v>
                </c:pt>
                <c:pt idx="185">
                  <c:v>42604.467678217588</c:v>
                </c:pt>
                <c:pt idx="186">
                  <c:v>42604.467604027777</c:v>
                </c:pt>
                <c:pt idx="187">
                  <c:v>42604.467432800921</c:v>
                </c:pt>
                <c:pt idx="188">
                  <c:v>42604.467401319438</c:v>
                </c:pt>
                <c:pt idx="189">
                  <c:v>42604.467381215276</c:v>
                </c:pt>
                <c:pt idx="190">
                  <c:v>42604.46720648148</c:v>
                </c:pt>
                <c:pt idx="191">
                  <c:v>42604.467192962962</c:v>
                </c:pt>
                <c:pt idx="192">
                  <c:v>42604.467181550928</c:v>
                </c:pt>
                <c:pt idx="193">
                  <c:v>42604.467128356475</c:v>
                </c:pt>
                <c:pt idx="194">
                  <c:v>42604.467041273143</c:v>
                </c:pt>
                <c:pt idx="195">
                  <c:v>42604.467033969901</c:v>
                </c:pt>
                <c:pt idx="196">
                  <c:v>42604.467029293977</c:v>
                </c:pt>
                <c:pt idx="197">
                  <c:v>42604.467003564809</c:v>
                </c:pt>
                <c:pt idx="198">
                  <c:v>42604.466984733794</c:v>
                </c:pt>
                <c:pt idx="199">
                  <c:v>42604.466945462962</c:v>
                </c:pt>
                <c:pt idx="200">
                  <c:v>42604.466873611113</c:v>
                </c:pt>
                <c:pt idx="201">
                  <c:v>42604.466867766205</c:v>
                </c:pt>
                <c:pt idx="202">
                  <c:v>42604.466820798611</c:v>
                </c:pt>
                <c:pt idx="203">
                  <c:v>42604.466808055549</c:v>
                </c:pt>
                <c:pt idx="204">
                  <c:v>42604.466788831014</c:v>
                </c:pt>
                <c:pt idx="205">
                  <c:v>42604.466761932868</c:v>
                </c:pt>
                <c:pt idx="206">
                  <c:v>42604.466756296293</c:v>
                </c:pt>
                <c:pt idx="207">
                  <c:v>42604.46675028935</c:v>
                </c:pt>
                <c:pt idx="208">
                  <c:v>42604.466723773148</c:v>
                </c:pt>
                <c:pt idx="209">
                  <c:v>42604.466717511568</c:v>
                </c:pt>
                <c:pt idx="210">
                  <c:v>42604.466712037036</c:v>
                </c:pt>
                <c:pt idx="211">
                  <c:v>42604.466704583327</c:v>
                </c:pt>
                <c:pt idx="212">
                  <c:v>42604.466696284719</c:v>
                </c:pt>
                <c:pt idx="213">
                  <c:v>42604.466691631947</c:v>
                </c:pt>
                <c:pt idx="214">
                  <c:v>42604.466686655091</c:v>
                </c:pt>
                <c:pt idx="215">
                  <c:v>42604.466620555555</c:v>
                </c:pt>
                <c:pt idx="216">
                  <c:v>42604.466440659722</c:v>
                </c:pt>
                <c:pt idx="217">
                  <c:v>42604.466399837962</c:v>
                </c:pt>
                <c:pt idx="218">
                  <c:v>42604.466385844906</c:v>
                </c:pt>
                <c:pt idx="219">
                  <c:v>42604.466370578702</c:v>
                </c:pt>
                <c:pt idx="220">
                  <c:v>42604.46626473379</c:v>
                </c:pt>
                <c:pt idx="221">
                  <c:v>42604.466253749997</c:v>
                </c:pt>
                <c:pt idx="222">
                  <c:v>42604.466178368049</c:v>
                </c:pt>
                <c:pt idx="223">
                  <c:v>42604.466139675926</c:v>
                </c:pt>
                <c:pt idx="224">
                  <c:v>42604.46612586805</c:v>
                </c:pt>
                <c:pt idx="225">
                  <c:v>42604.466058541664</c:v>
                </c:pt>
                <c:pt idx="226">
                  <c:v>42604.466001793982</c:v>
                </c:pt>
                <c:pt idx="227">
                  <c:v>42604.465975925923</c:v>
                </c:pt>
                <c:pt idx="228">
                  <c:v>42604.46588787037</c:v>
                </c:pt>
                <c:pt idx="229">
                  <c:v>42604.465789618051</c:v>
                </c:pt>
                <c:pt idx="230">
                  <c:v>42604.465770335642</c:v>
                </c:pt>
                <c:pt idx="231">
                  <c:v>42604.465731689816</c:v>
                </c:pt>
                <c:pt idx="232">
                  <c:v>42604.46571679398</c:v>
                </c:pt>
                <c:pt idx="233">
                  <c:v>42604.465678645829</c:v>
                </c:pt>
                <c:pt idx="234">
                  <c:v>42604.465599502313</c:v>
                </c:pt>
                <c:pt idx="235">
                  <c:v>42604.465574166665</c:v>
                </c:pt>
                <c:pt idx="236">
                  <c:v>42604.46551037037</c:v>
                </c:pt>
                <c:pt idx="237">
                  <c:v>42604.465515023148</c:v>
                </c:pt>
                <c:pt idx="238">
                  <c:v>42604.465498414349</c:v>
                </c:pt>
                <c:pt idx="239">
                  <c:v>42604.465483738422</c:v>
                </c:pt>
                <c:pt idx="240">
                  <c:v>42604.465370972219</c:v>
                </c:pt>
                <c:pt idx="241">
                  <c:v>42604.465309004627</c:v>
                </c:pt>
                <c:pt idx="242">
                  <c:v>42604.465290740736</c:v>
                </c:pt>
                <c:pt idx="243">
                  <c:v>42604.465280046294</c:v>
                </c:pt>
                <c:pt idx="244">
                  <c:v>42604.465203958331</c:v>
                </c:pt>
                <c:pt idx="245">
                  <c:v>42604.465188946757</c:v>
                </c:pt>
                <c:pt idx="246">
                  <c:v>42604.465168078699</c:v>
                </c:pt>
                <c:pt idx="247">
                  <c:v>42604.465157824074</c:v>
                </c:pt>
                <c:pt idx="248">
                  <c:v>42604.465151817123</c:v>
                </c:pt>
                <c:pt idx="249">
                  <c:v>42604.465139282409</c:v>
                </c:pt>
                <c:pt idx="250">
                  <c:v>42604.465127835647</c:v>
                </c:pt>
                <c:pt idx="251">
                  <c:v>42604.465122546295</c:v>
                </c:pt>
                <c:pt idx="252">
                  <c:v>42604.465102511575</c:v>
                </c:pt>
                <c:pt idx="253">
                  <c:v>42604.465097407403</c:v>
                </c:pt>
                <c:pt idx="254">
                  <c:v>42604.465097013883</c:v>
                </c:pt>
                <c:pt idx="255">
                  <c:v>42604.465095520827</c:v>
                </c:pt>
                <c:pt idx="256">
                  <c:v>42604.464872118049</c:v>
                </c:pt>
                <c:pt idx="257">
                  <c:v>42604.46486177083</c:v>
                </c:pt>
                <c:pt idx="258">
                  <c:v>42604.464866631948</c:v>
                </c:pt>
                <c:pt idx="259">
                  <c:v>42604.464753472224</c:v>
                </c:pt>
                <c:pt idx="260">
                  <c:v>42604.464708020831</c:v>
                </c:pt>
                <c:pt idx="261">
                  <c:v>42604.464627534726</c:v>
                </c:pt>
                <c:pt idx="262">
                  <c:v>42604.464612638891</c:v>
                </c:pt>
                <c:pt idx="263">
                  <c:v>42604.464494305554</c:v>
                </c:pt>
                <c:pt idx="264">
                  <c:v>42604.464402696751</c:v>
                </c:pt>
                <c:pt idx="265">
                  <c:v>42604.464365034721</c:v>
                </c:pt>
                <c:pt idx="266">
                  <c:v>42604.464317592596</c:v>
                </c:pt>
                <c:pt idx="267">
                  <c:v>42604.464306666669</c:v>
                </c:pt>
                <c:pt idx="268">
                  <c:v>42604.464246481475</c:v>
                </c:pt>
                <c:pt idx="269">
                  <c:v>42604.464207673613</c:v>
                </c:pt>
                <c:pt idx="270">
                  <c:v>42604.464191863422</c:v>
                </c:pt>
                <c:pt idx="271">
                  <c:v>42604.464163055549</c:v>
                </c:pt>
                <c:pt idx="272">
                  <c:v>42604.464154537032</c:v>
                </c:pt>
                <c:pt idx="273">
                  <c:v>42604.464139965276</c:v>
                </c:pt>
                <c:pt idx="274">
                  <c:v>42604.464120162032</c:v>
                </c:pt>
                <c:pt idx="275">
                  <c:v>42604.464083726845</c:v>
                </c:pt>
                <c:pt idx="276">
                  <c:v>42604.464041319443</c:v>
                </c:pt>
                <c:pt idx="277">
                  <c:v>42604.464006689814</c:v>
                </c:pt>
                <c:pt idx="278">
                  <c:v>42604.463985277776</c:v>
                </c:pt>
                <c:pt idx="279">
                  <c:v>42604.463903101852</c:v>
                </c:pt>
                <c:pt idx="280">
                  <c:v>42604.463892152773</c:v>
                </c:pt>
                <c:pt idx="281">
                  <c:v>42604.463769340269</c:v>
                </c:pt>
                <c:pt idx="282">
                  <c:v>42604.463595821762</c:v>
                </c:pt>
                <c:pt idx="283">
                  <c:v>42604.463582222219</c:v>
                </c:pt>
                <c:pt idx="284">
                  <c:v>42604.463545648148</c:v>
                </c:pt>
                <c:pt idx="285">
                  <c:v>42604.463527152773</c:v>
                </c:pt>
                <c:pt idx="286">
                  <c:v>42604.463459999999</c:v>
                </c:pt>
                <c:pt idx="287">
                  <c:v>42604.463301446754</c:v>
                </c:pt>
                <c:pt idx="288">
                  <c:v>42604.463280763892</c:v>
                </c:pt>
                <c:pt idx="289">
                  <c:v>42604.463257037038</c:v>
                </c:pt>
                <c:pt idx="290">
                  <c:v>42604.463174351848</c:v>
                </c:pt>
                <c:pt idx="291">
                  <c:v>42604.463092395832</c:v>
                </c:pt>
                <c:pt idx="292">
                  <c:v>42604.463081504633</c:v>
                </c:pt>
                <c:pt idx="293">
                  <c:v>42604.46291195602</c:v>
                </c:pt>
                <c:pt idx="294">
                  <c:v>42604.46283344907</c:v>
                </c:pt>
                <c:pt idx="295">
                  <c:v>42604.462819976849</c:v>
                </c:pt>
                <c:pt idx="296">
                  <c:v>42604.462806481475</c:v>
                </c:pt>
                <c:pt idx="297">
                  <c:v>42604.462738865732</c:v>
                </c:pt>
                <c:pt idx="298">
                  <c:v>42604.46271349537</c:v>
                </c:pt>
                <c:pt idx="299">
                  <c:v>42604.462708217594</c:v>
                </c:pt>
                <c:pt idx="300">
                  <c:v>42604.462688078704</c:v>
                </c:pt>
                <c:pt idx="301">
                  <c:v>42604.462605833331</c:v>
                </c:pt>
                <c:pt idx="302">
                  <c:v>42604.462582546294</c:v>
                </c:pt>
                <c:pt idx="303">
                  <c:v>42604.462491030084</c:v>
                </c:pt>
                <c:pt idx="304">
                  <c:v>42604.462470023143</c:v>
                </c:pt>
                <c:pt idx="305">
                  <c:v>42604.462341516199</c:v>
                </c:pt>
                <c:pt idx="306">
                  <c:v>42604.462158043978</c:v>
                </c:pt>
                <c:pt idx="307">
                  <c:v>42604.462144178236</c:v>
                </c:pt>
                <c:pt idx="308">
                  <c:v>42604.462039999991</c:v>
                </c:pt>
                <c:pt idx="309">
                  <c:v>42604.462018402774</c:v>
                </c:pt>
                <c:pt idx="310">
                  <c:v>42604.461918576388</c:v>
                </c:pt>
                <c:pt idx="311">
                  <c:v>42604.461696215272</c:v>
                </c:pt>
                <c:pt idx="312">
                  <c:v>42604.461653252314</c:v>
                </c:pt>
                <c:pt idx="313">
                  <c:v>42604.46163366898</c:v>
                </c:pt>
                <c:pt idx="314">
                  <c:v>42604.46160628472</c:v>
                </c:pt>
                <c:pt idx="315">
                  <c:v>42604.461586956015</c:v>
                </c:pt>
                <c:pt idx="316">
                  <c:v>42604.461574236113</c:v>
                </c:pt>
                <c:pt idx="317">
                  <c:v>42604.461573819441</c:v>
                </c:pt>
                <c:pt idx="318">
                  <c:v>42604.461573576387</c:v>
                </c:pt>
                <c:pt idx="319">
                  <c:v>42604.461161469902</c:v>
                </c:pt>
                <c:pt idx="320">
                  <c:v>42604.461142280088</c:v>
                </c:pt>
                <c:pt idx="321">
                  <c:v>42604.461041840274</c:v>
                </c:pt>
                <c:pt idx="322">
                  <c:v>42604.461019675924</c:v>
                </c:pt>
                <c:pt idx="323">
                  <c:v>42604.460634293973</c:v>
                </c:pt>
                <c:pt idx="324">
                  <c:v>42604.460615289347</c:v>
                </c:pt>
                <c:pt idx="325">
                  <c:v>42604.460499108791</c:v>
                </c:pt>
                <c:pt idx="326">
                  <c:v>42604.460478946756</c:v>
                </c:pt>
                <c:pt idx="327">
                  <c:v>42604.460473692125</c:v>
                </c:pt>
                <c:pt idx="328">
                  <c:v>42604.460314212956</c:v>
                </c:pt>
                <c:pt idx="329">
                  <c:v>42604.460093124995</c:v>
                </c:pt>
                <c:pt idx="330">
                  <c:v>42604.459711111114</c:v>
                </c:pt>
                <c:pt idx="331">
                  <c:v>42604.45955756944</c:v>
                </c:pt>
                <c:pt idx="332">
                  <c:v>42604.459374930557</c:v>
                </c:pt>
                <c:pt idx="333">
                  <c:v>42604.459309675927</c:v>
                </c:pt>
                <c:pt idx="334">
                  <c:v>42604.459293842592</c:v>
                </c:pt>
                <c:pt idx="335">
                  <c:v>42604.459208993052</c:v>
                </c:pt>
                <c:pt idx="336">
                  <c:v>42604.459109479161</c:v>
                </c:pt>
                <c:pt idx="337">
                  <c:v>42604.459000254625</c:v>
                </c:pt>
                <c:pt idx="338">
                  <c:v>42604.458980763891</c:v>
                </c:pt>
                <c:pt idx="339">
                  <c:v>42604.45891079861</c:v>
                </c:pt>
                <c:pt idx="340">
                  <c:v>42604.458891122682</c:v>
                </c:pt>
                <c:pt idx="341">
                  <c:v>42604.458817534723</c:v>
                </c:pt>
                <c:pt idx="342">
                  <c:v>42604.458709178238</c:v>
                </c:pt>
                <c:pt idx="343">
                  <c:v>42604.458687337959</c:v>
                </c:pt>
                <c:pt idx="344">
                  <c:v>42604.45847424768</c:v>
                </c:pt>
                <c:pt idx="345">
                  <c:v>42604.458323078703</c:v>
                </c:pt>
                <c:pt idx="346">
                  <c:v>42604.458304490741</c:v>
                </c:pt>
                <c:pt idx="347">
                  <c:v>42604.458197523149</c:v>
                </c:pt>
                <c:pt idx="348">
                  <c:v>42604.458177465276</c:v>
                </c:pt>
                <c:pt idx="349">
                  <c:v>42604.458162662035</c:v>
                </c:pt>
                <c:pt idx="350">
                  <c:v>42604.458142592594</c:v>
                </c:pt>
                <c:pt idx="351">
                  <c:v>42604.458131527783</c:v>
                </c:pt>
                <c:pt idx="352">
                  <c:v>42604.458103622681</c:v>
                </c:pt>
                <c:pt idx="353">
                  <c:v>42604.458067245367</c:v>
                </c:pt>
                <c:pt idx="354">
                  <c:v>42604.4580455787</c:v>
                </c:pt>
                <c:pt idx="355">
                  <c:v>42604.457494849536</c:v>
                </c:pt>
                <c:pt idx="356">
                  <c:v>42604.457472604168</c:v>
                </c:pt>
                <c:pt idx="357">
                  <c:v>42604.457363113419</c:v>
                </c:pt>
                <c:pt idx="358">
                  <c:v>42604.457340416666</c:v>
                </c:pt>
                <c:pt idx="359">
                  <c:v>42604.457259247683</c:v>
                </c:pt>
                <c:pt idx="360">
                  <c:v>42604.457254259258</c:v>
                </c:pt>
                <c:pt idx="361">
                  <c:v>42604.457235439811</c:v>
                </c:pt>
                <c:pt idx="362">
                  <c:v>42604.457227071754</c:v>
                </c:pt>
                <c:pt idx="363">
                  <c:v>42604.457184710649</c:v>
                </c:pt>
                <c:pt idx="364">
                  <c:v>42604.457164976855</c:v>
                </c:pt>
                <c:pt idx="365">
                  <c:v>42604.457145798609</c:v>
                </c:pt>
                <c:pt idx="366">
                  <c:v>42604.457131701383</c:v>
                </c:pt>
                <c:pt idx="367">
                  <c:v>42604.457095381942</c:v>
                </c:pt>
                <c:pt idx="368">
                  <c:v>42604.451167083331</c:v>
                </c:pt>
                <c:pt idx="369">
                  <c:v>42604.451154965274</c:v>
                </c:pt>
                <c:pt idx="370">
                  <c:v>42604.441132719905</c:v>
                </c:pt>
                <c:pt idx="371">
                  <c:v>42604.441009247683</c:v>
                </c:pt>
                <c:pt idx="372">
                  <c:v>42604.440995925921</c:v>
                </c:pt>
                <c:pt idx="373">
                  <c:v>42604.440986354166</c:v>
                </c:pt>
                <c:pt idx="374">
                  <c:v>42604.440831249995</c:v>
                </c:pt>
                <c:pt idx="375">
                  <c:v>42604.44081255787</c:v>
                </c:pt>
                <c:pt idx="376">
                  <c:v>42604.439011550923</c:v>
                </c:pt>
                <c:pt idx="377">
                  <c:v>42604.438927847215</c:v>
                </c:pt>
                <c:pt idx="378">
                  <c:v>42604.438917951389</c:v>
                </c:pt>
                <c:pt idx="379">
                  <c:v>42604.438917476851</c:v>
                </c:pt>
                <c:pt idx="380">
                  <c:v>42604.436062025467</c:v>
                </c:pt>
                <c:pt idx="381">
                  <c:v>42604.436046365743</c:v>
                </c:pt>
                <c:pt idx="382">
                  <c:v>42604.435446238429</c:v>
                </c:pt>
                <c:pt idx="383">
                  <c:v>42604.435423321753</c:v>
                </c:pt>
                <c:pt idx="384">
                  <c:v>42604.435333009256</c:v>
                </c:pt>
                <c:pt idx="385">
                  <c:v>42604.435087048609</c:v>
                </c:pt>
                <c:pt idx="386">
                  <c:v>42604.435071944441</c:v>
                </c:pt>
                <c:pt idx="387">
                  <c:v>42604.435065995371</c:v>
                </c:pt>
                <c:pt idx="388">
                  <c:v>42604.430983541664</c:v>
                </c:pt>
                <c:pt idx="389">
                  <c:v>42604.430972847222</c:v>
                </c:pt>
                <c:pt idx="390">
                  <c:v>42604.430952037037</c:v>
                </c:pt>
                <c:pt idx="391">
                  <c:v>42604.430938576385</c:v>
                </c:pt>
                <c:pt idx="392">
                  <c:v>42604.4308078588</c:v>
                </c:pt>
                <c:pt idx="393">
                  <c:v>42604.43079327546</c:v>
                </c:pt>
                <c:pt idx="394">
                  <c:v>42604.430426168976</c:v>
                </c:pt>
                <c:pt idx="395">
                  <c:v>42604.430412650465</c:v>
                </c:pt>
                <c:pt idx="396">
                  <c:v>42604.430330115742</c:v>
                </c:pt>
                <c:pt idx="397">
                  <c:v>42604.430312951386</c:v>
                </c:pt>
                <c:pt idx="398">
                  <c:v>42604.430296539351</c:v>
                </c:pt>
                <c:pt idx="399">
                  <c:v>42604.430283321759</c:v>
                </c:pt>
                <c:pt idx="400">
                  <c:v>42604.430270185185</c:v>
                </c:pt>
                <c:pt idx="401">
                  <c:v>42604.430218344904</c:v>
                </c:pt>
                <c:pt idx="402">
                  <c:v>42604.430206307872</c:v>
                </c:pt>
                <c:pt idx="403">
                  <c:v>42604.43019284722</c:v>
                </c:pt>
                <c:pt idx="404">
                  <c:v>42604.430158055555</c:v>
                </c:pt>
                <c:pt idx="405">
                  <c:v>42604.430130509259</c:v>
                </c:pt>
                <c:pt idx="406">
                  <c:v>42604.413359374994</c:v>
                </c:pt>
                <c:pt idx="407">
                  <c:v>42604.413267465272</c:v>
                </c:pt>
                <c:pt idx="408">
                  <c:v>42604.413243877309</c:v>
                </c:pt>
                <c:pt idx="409">
                  <c:v>42604.412010856475</c:v>
                </c:pt>
                <c:pt idx="410">
                  <c:v>42604.411948587956</c:v>
                </c:pt>
                <c:pt idx="411">
                  <c:v>42604.411915590274</c:v>
                </c:pt>
                <c:pt idx="412">
                  <c:v>42604.411868900461</c:v>
                </c:pt>
                <c:pt idx="413">
                  <c:v>42604.411793043975</c:v>
                </c:pt>
                <c:pt idx="414">
                  <c:v>42604.411050717586</c:v>
                </c:pt>
                <c:pt idx="415">
                  <c:v>42604.411036967591</c:v>
                </c:pt>
                <c:pt idx="416">
                  <c:v>42604.411019027772</c:v>
                </c:pt>
                <c:pt idx="417">
                  <c:v>42604.410834236107</c:v>
                </c:pt>
                <c:pt idx="418">
                  <c:v>42604.410808865738</c:v>
                </c:pt>
                <c:pt idx="419">
                  <c:v>42604.410797164346</c:v>
                </c:pt>
                <c:pt idx="420">
                  <c:v>42604.4107252662</c:v>
                </c:pt>
                <c:pt idx="421">
                  <c:v>42604.410709212963</c:v>
                </c:pt>
                <c:pt idx="422">
                  <c:v>42604.40935469907</c:v>
                </c:pt>
                <c:pt idx="423">
                  <c:v>42604.409336956021</c:v>
                </c:pt>
                <c:pt idx="424">
                  <c:v>42604.409251666664</c:v>
                </c:pt>
                <c:pt idx="425">
                  <c:v>42604.409214884254</c:v>
                </c:pt>
                <c:pt idx="426">
                  <c:v>42604.409098298609</c:v>
                </c:pt>
                <c:pt idx="427">
                  <c:v>42604.409078055549</c:v>
                </c:pt>
                <c:pt idx="428">
                  <c:v>42604.40905652778</c:v>
                </c:pt>
                <c:pt idx="429">
                  <c:v>42604.409035312499</c:v>
                </c:pt>
                <c:pt idx="430">
                  <c:v>42604.409020497682</c:v>
                </c:pt>
                <c:pt idx="431">
                  <c:v>42604.409001053245</c:v>
                </c:pt>
                <c:pt idx="432">
                  <c:v>42604.408985706017</c:v>
                </c:pt>
                <c:pt idx="433">
                  <c:v>42604.408793125003</c:v>
                </c:pt>
                <c:pt idx="434">
                  <c:v>42604.408778703706</c:v>
                </c:pt>
                <c:pt idx="435">
                  <c:v>42604.406022592586</c:v>
                </c:pt>
                <c:pt idx="436">
                  <c:v>42604.405988993058</c:v>
                </c:pt>
                <c:pt idx="437">
                  <c:v>42604.405757407403</c:v>
                </c:pt>
                <c:pt idx="438">
                  <c:v>42604.405669374995</c:v>
                </c:pt>
                <c:pt idx="439">
                  <c:v>42604.40547849537</c:v>
                </c:pt>
                <c:pt idx="440">
                  <c:v>42604.405463599534</c:v>
                </c:pt>
                <c:pt idx="441">
                  <c:v>42604.405428101847</c:v>
                </c:pt>
                <c:pt idx="442">
                  <c:v>42604.40541313657</c:v>
                </c:pt>
                <c:pt idx="443">
                  <c:v>42604.405374085647</c:v>
                </c:pt>
                <c:pt idx="444">
                  <c:v>42604.405354710645</c:v>
                </c:pt>
                <c:pt idx="445">
                  <c:v>42604.40533444444</c:v>
                </c:pt>
                <c:pt idx="446">
                  <c:v>42604.405317442128</c:v>
                </c:pt>
                <c:pt idx="447">
                  <c:v>42604.405291921292</c:v>
                </c:pt>
                <c:pt idx="448">
                  <c:v>42604.405116550923</c:v>
                </c:pt>
                <c:pt idx="449">
                  <c:v>42604.405103831021</c:v>
                </c:pt>
                <c:pt idx="450">
                  <c:v>42604.404490266199</c:v>
                </c:pt>
                <c:pt idx="451">
                  <c:v>42604.404484965278</c:v>
                </c:pt>
                <c:pt idx="452">
                  <c:v>42604.404468379631</c:v>
                </c:pt>
                <c:pt idx="453">
                  <c:v>42604.404473958333</c:v>
                </c:pt>
                <c:pt idx="454">
                  <c:v>42604.403499664346</c:v>
                </c:pt>
                <c:pt idx="455">
                  <c:v>42604.398638611106</c:v>
                </c:pt>
                <c:pt idx="456">
                  <c:v>42604.398589687495</c:v>
                </c:pt>
                <c:pt idx="457">
                  <c:v>42604.398576284722</c:v>
                </c:pt>
                <c:pt idx="458">
                  <c:v>42604.397239953702</c:v>
                </c:pt>
                <c:pt idx="459">
                  <c:v>42604.397225729168</c:v>
                </c:pt>
                <c:pt idx="460">
                  <c:v>42604.396512245366</c:v>
                </c:pt>
                <c:pt idx="461">
                  <c:v>42604.39632861111</c:v>
                </c:pt>
                <c:pt idx="462">
                  <c:v>42604.396315474536</c:v>
                </c:pt>
                <c:pt idx="463">
                  <c:v>42604.396147222222</c:v>
                </c:pt>
                <c:pt idx="464">
                  <c:v>42604.396128032407</c:v>
                </c:pt>
                <c:pt idx="465">
                  <c:v>42604.396028379626</c:v>
                </c:pt>
                <c:pt idx="466">
                  <c:v>42604.395996932864</c:v>
                </c:pt>
                <c:pt idx="467">
                  <c:v>42604.395569178239</c:v>
                </c:pt>
                <c:pt idx="468">
                  <c:v>42604.395540659723</c:v>
                </c:pt>
                <c:pt idx="469">
                  <c:v>42604.395509490736</c:v>
                </c:pt>
                <c:pt idx="470">
                  <c:v>42604.394693437498</c:v>
                </c:pt>
                <c:pt idx="471">
                  <c:v>42604.394676689815</c:v>
                </c:pt>
                <c:pt idx="472">
                  <c:v>42604.394452199071</c:v>
                </c:pt>
                <c:pt idx="473">
                  <c:v>42604.394392060181</c:v>
                </c:pt>
                <c:pt idx="474">
                  <c:v>42604.393771192124</c:v>
                </c:pt>
                <c:pt idx="475">
                  <c:v>42604.38661858796</c:v>
                </c:pt>
                <c:pt idx="476">
                  <c:v>42604.3865883912</c:v>
                </c:pt>
                <c:pt idx="477">
                  <c:v>42604.386037187498</c:v>
                </c:pt>
                <c:pt idx="478">
                  <c:v>42604.386015706019</c:v>
                </c:pt>
                <c:pt idx="479">
                  <c:v>42604.385980057872</c:v>
                </c:pt>
                <c:pt idx="480">
                  <c:v>42604.38596180555</c:v>
                </c:pt>
                <c:pt idx="481">
                  <c:v>42604.385926574068</c:v>
                </c:pt>
                <c:pt idx="482">
                  <c:v>42604.385912523147</c:v>
                </c:pt>
                <c:pt idx="483">
                  <c:v>42604.38582993055</c:v>
                </c:pt>
                <c:pt idx="484">
                  <c:v>42604.385784745369</c:v>
                </c:pt>
                <c:pt idx="485">
                  <c:v>42604.385721099541</c:v>
                </c:pt>
                <c:pt idx="486">
                  <c:v>42604.385716168981</c:v>
                </c:pt>
                <c:pt idx="487">
                  <c:v>42604.385558888891</c:v>
                </c:pt>
                <c:pt idx="488">
                  <c:v>42604.385499999997</c:v>
                </c:pt>
                <c:pt idx="489">
                  <c:v>42604.385090682867</c:v>
                </c:pt>
                <c:pt idx="490">
                  <c:v>42604.385062893511</c:v>
                </c:pt>
                <c:pt idx="491">
                  <c:v>42604.385010844904</c:v>
                </c:pt>
                <c:pt idx="492">
                  <c:v>42604.384993182866</c:v>
                </c:pt>
                <c:pt idx="493">
                  <c:v>42604.384298784724</c:v>
                </c:pt>
                <c:pt idx="494">
                  <c:v>42604.384287615736</c:v>
                </c:pt>
                <c:pt idx="495">
                  <c:v>42604.384107291662</c:v>
                </c:pt>
                <c:pt idx="496">
                  <c:v>42604.384078668976</c:v>
                </c:pt>
                <c:pt idx="497">
                  <c:v>42604.384057928233</c:v>
                </c:pt>
                <c:pt idx="498">
                  <c:v>42604.384035555551</c:v>
                </c:pt>
                <c:pt idx="499">
                  <c:v>42604.384023449071</c:v>
                </c:pt>
                <c:pt idx="500">
                  <c:v>42604.384000081009</c:v>
                </c:pt>
                <c:pt idx="501">
                  <c:v>42604.38376936342</c:v>
                </c:pt>
                <c:pt idx="502">
                  <c:v>42604.383732546296</c:v>
                </c:pt>
                <c:pt idx="503">
                  <c:v>42604.383731331014</c:v>
                </c:pt>
                <c:pt idx="504">
                  <c:v>42604.370982314817</c:v>
                </c:pt>
                <c:pt idx="505">
                  <c:v>42604.370960763888</c:v>
                </c:pt>
                <c:pt idx="506">
                  <c:v>42604.369630219902</c:v>
                </c:pt>
                <c:pt idx="507">
                  <c:v>42604.36962229167</c:v>
                </c:pt>
                <c:pt idx="508">
                  <c:v>42604.369607430555</c:v>
                </c:pt>
                <c:pt idx="509">
                  <c:v>42604.369587245368</c:v>
                </c:pt>
                <c:pt idx="510">
                  <c:v>42604.369581018516</c:v>
                </c:pt>
                <c:pt idx="511">
                  <c:v>42604.369443333337</c:v>
                </c:pt>
                <c:pt idx="512">
                  <c:v>42604.369388194442</c:v>
                </c:pt>
                <c:pt idx="513">
                  <c:v>42604.369367511572</c:v>
                </c:pt>
                <c:pt idx="514">
                  <c:v>42604.369339143515</c:v>
                </c:pt>
                <c:pt idx="515">
                  <c:v>42604.369323032406</c:v>
                </c:pt>
                <c:pt idx="516">
                  <c:v>42604.369137534719</c:v>
                </c:pt>
                <c:pt idx="517">
                  <c:v>42604.369110821754</c:v>
                </c:pt>
                <c:pt idx="518">
                  <c:v>42604.368962442131</c:v>
                </c:pt>
                <c:pt idx="519">
                  <c:v>42604.368957025457</c:v>
                </c:pt>
                <c:pt idx="520">
                  <c:v>42604.368949490738</c:v>
                </c:pt>
                <c:pt idx="521">
                  <c:v>42604.368943715272</c:v>
                </c:pt>
                <c:pt idx="522">
                  <c:v>42604.368925729163</c:v>
                </c:pt>
                <c:pt idx="523">
                  <c:v>42604.368910925921</c:v>
                </c:pt>
                <c:pt idx="524">
                  <c:v>42604.368862650466</c:v>
                </c:pt>
                <c:pt idx="525">
                  <c:v>42604.368818657407</c:v>
                </c:pt>
                <c:pt idx="526">
                  <c:v>42604.368794710645</c:v>
                </c:pt>
                <c:pt idx="527">
                  <c:v>42604.368725381944</c:v>
                </c:pt>
                <c:pt idx="528">
                  <c:v>42604.368719722217</c:v>
                </c:pt>
                <c:pt idx="529">
                  <c:v>42604.368714166667</c:v>
                </c:pt>
                <c:pt idx="530">
                  <c:v>42604.368702962958</c:v>
                </c:pt>
                <c:pt idx="531">
                  <c:v>42604.364702210645</c:v>
                </c:pt>
                <c:pt idx="532">
                  <c:v>42604.364655289348</c:v>
                </c:pt>
                <c:pt idx="533">
                  <c:v>42604.364534178239</c:v>
                </c:pt>
                <c:pt idx="534">
                  <c:v>42604.364099409715</c:v>
                </c:pt>
                <c:pt idx="535">
                  <c:v>42604.364085763889</c:v>
                </c:pt>
                <c:pt idx="536">
                  <c:v>42604.362890798606</c:v>
                </c:pt>
                <c:pt idx="537">
                  <c:v>42604.362879710643</c:v>
                </c:pt>
                <c:pt idx="538">
                  <c:v>42604.362549594902</c:v>
                </c:pt>
                <c:pt idx="539">
                  <c:v>42604.362535185188</c:v>
                </c:pt>
                <c:pt idx="540">
                  <c:v>42604.362518113419</c:v>
                </c:pt>
                <c:pt idx="541">
                  <c:v>42604.361849143512</c:v>
                </c:pt>
                <c:pt idx="542">
                  <c:v>42604.361839004625</c:v>
                </c:pt>
                <c:pt idx="543">
                  <c:v>42604.36181751157</c:v>
                </c:pt>
                <c:pt idx="544">
                  <c:v>42604.361804166663</c:v>
                </c:pt>
                <c:pt idx="545">
                  <c:v>42604.360952337964</c:v>
                </c:pt>
                <c:pt idx="546">
                  <c:v>42604.357978043976</c:v>
                </c:pt>
                <c:pt idx="547">
                  <c:v>42604.357956296291</c:v>
                </c:pt>
                <c:pt idx="548">
                  <c:v>42604.35795135417</c:v>
                </c:pt>
                <c:pt idx="549">
                  <c:v>42604.357945578704</c:v>
                </c:pt>
                <c:pt idx="550">
                  <c:v>42604.357922407406</c:v>
                </c:pt>
                <c:pt idx="551">
                  <c:v>42604.357893090273</c:v>
                </c:pt>
                <c:pt idx="552">
                  <c:v>42604.357878958333</c:v>
                </c:pt>
                <c:pt idx="553">
                  <c:v>42604.357858483796</c:v>
                </c:pt>
                <c:pt idx="554">
                  <c:v>42604.357842731479</c:v>
                </c:pt>
                <c:pt idx="555">
                  <c:v>42604.357821041667</c:v>
                </c:pt>
                <c:pt idx="556">
                  <c:v>42604.357806249995</c:v>
                </c:pt>
                <c:pt idx="557">
                  <c:v>42604.35769157407</c:v>
                </c:pt>
                <c:pt idx="558">
                  <c:v>42604.355837604169</c:v>
                </c:pt>
                <c:pt idx="559">
                  <c:v>42604.35582237268</c:v>
                </c:pt>
                <c:pt idx="560">
                  <c:v>42604.352169895828</c:v>
                </c:pt>
                <c:pt idx="561">
                  <c:v>42604.352154849534</c:v>
                </c:pt>
                <c:pt idx="562">
                  <c:v>42604.352126504622</c:v>
                </c:pt>
                <c:pt idx="563">
                  <c:v>42604.352115138885</c:v>
                </c:pt>
                <c:pt idx="564">
                  <c:v>42604.35196797453</c:v>
                </c:pt>
                <c:pt idx="565">
                  <c:v>42604.351922476846</c:v>
                </c:pt>
                <c:pt idx="566">
                  <c:v>42604.351896180553</c:v>
                </c:pt>
                <c:pt idx="567">
                  <c:v>42604.351888136567</c:v>
                </c:pt>
                <c:pt idx="568">
                  <c:v>42604.351749085647</c:v>
                </c:pt>
                <c:pt idx="569">
                  <c:v>42604.351614652776</c:v>
                </c:pt>
                <c:pt idx="570">
                  <c:v>42604.351220960649</c:v>
                </c:pt>
                <c:pt idx="571">
                  <c:v>42604.351133344906</c:v>
                </c:pt>
                <c:pt idx="572">
                  <c:v>42604.351102129622</c:v>
                </c:pt>
                <c:pt idx="573">
                  <c:v>42604.351057824075</c:v>
                </c:pt>
                <c:pt idx="574">
                  <c:v>42604.350987731479</c:v>
                </c:pt>
                <c:pt idx="575">
                  <c:v>42604.350975127316</c:v>
                </c:pt>
                <c:pt idx="576">
                  <c:v>42604.350930231478</c:v>
                </c:pt>
                <c:pt idx="577">
                  <c:v>42604.350928842592</c:v>
                </c:pt>
                <c:pt idx="578">
                  <c:v>42604.350828344905</c:v>
                </c:pt>
                <c:pt idx="579">
                  <c:v>42604.350774062499</c:v>
                </c:pt>
                <c:pt idx="580">
                  <c:v>42604.350761006943</c:v>
                </c:pt>
                <c:pt idx="581">
                  <c:v>42604.350704976845</c:v>
                </c:pt>
                <c:pt idx="582">
                  <c:v>42604.350696979163</c:v>
                </c:pt>
                <c:pt idx="583">
                  <c:v>42604.350609143519</c:v>
                </c:pt>
                <c:pt idx="584">
                  <c:v>42604.350368472216</c:v>
                </c:pt>
                <c:pt idx="585">
                  <c:v>42604.350338946759</c:v>
                </c:pt>
                <c:pt idx="586">
                  <c:v>42604.35016814815</c:v>
                </c:pt>
                <c:pt idx="587">
                  <c:v>42604.350145092591</c:v>
                </c:pt>
                <c:pt idx="588">
                  <c:v>42604.350137673609</c:v>
                </c:pt>
                <c:pt idx="589">
                  <c:v>42604.350122835647</c:v>
                </c:pt>
                <c:pt idx="590">
                  <c:v>42604.350115914349</c:v>
                </c:pt>
                <c:pt idx="591">
                  <c:v>42604.350106157399</c:v>
                </c:pt>
                <c:pt idx="592">
                  <c:v>42604.35008408565</c:v>
                </c:pt>
                <c:pt idx="593">
                  <c:v>42604.350070219902</c:v>
                </c:pt>
                <c:pt idx="594">
                  <c:v>42604.350038113422</c:v>
                </c:pt>
                <c:pt idx="595">
                  <c:v>42604.350016747681</c:v>
                </c:pt>
                <c:pt idx="596">
                  <c:v>42604.349938368054</c:v>
                </c:pt>
                <c:pt idx="597">
                  <c:v>42604.349911481484</c:v>
                </c:pt>
                <c:pt idx="598">
                  <c:v>42604.349813796296</c:v>
                </c:pt>
                <c:pt idx="599">
                  <c:v>42604.349766342588</c:v>
                </c:pt>
                <c:pt idx="600">
                  <c:v>42604.349733124996</c:v>
                </c:pt>
                <c:pt idx="601">
                  <c:v>42604.349700775456</c:v>
                </c:pt>
                <c:pt idx="602">
                  <c:v>42604.349626122683</c:v>
                </c:pt>
                <c:pt idx="603">
                  <c:v>42604.349580011571</c:v>
                </c:pt>
                <c:pt idx="604">
                  <c:v>42604.349558368056</c:v>
                </c:pt>
                <c:pt idx="605">
                  <c:v>42604.349498275464</c:v>
                </c:pt>
                <c:pt idx="606">
                  <c:v>42604.349277847221</c:v>
                </c:pt>
                <c:pt idx="607">
                  <c:v>42604.348046400461</c:v>
                </c:pt>
                <c:pt idx="608">
                  <c:v>42604.347444583334</c:v>
                </c:pt>
                <c:pt idx="609">
                  <c:v>42604.347439340279</c:v>
                </c:pt>
                <c:pt idx="610">
                  <c:v>42604.346223344903</c:v>
                </c:pt>
                <c:pt idx="611">
                  <c:v>42604.346204618058</c:v>
                </c:pt>
                <c:pt idx="612">
                  <c:v>42604.345148761575</c:v>
                </c:pt>
                <c:pt idx="613">
                  <c:v>42604.345130312497</c:v>
                </c:pt>
                <c:pt idx="614">
                  <c:v>42604.345114791664</c:v>
                </c:pt>
                <c:pt idx="615">
                  <c:v>42604.344905011567</c:v>
                </c:pt>
                <c:pt idx="616">
                  <c:v>42604.344884120372</c:v>
                </c:pt>
                <c:pt idx="617">
                  <c:v>42604.344869039349</c:v>
                </c:pt>
                <c:pt idx="618">
                  <c:v>42604.344575312498</c:v>
                </c:pt>
                <c:pt idx="619">
                  <c:v>42604.344558796292</c:v>
                </c:pt>
                <c:pt idx="620">
                  <c:v>42604.344543206018</c:v>
                </c:pt>
                <c:pt idx="621">
                  <c:v>42604.344535439806</c:v>
                </c:pt>
                <c:pt idx="622">
                  <c:v>42604.343358969905</c:v>
                </c:pt>
                <c:pt idx="623">
                  <c:v>42604.343346377318</c:v>
                </c:pt>
                <c:pt idx="624">
                  <c:v>42604.33944640046</c:v>
                </c:pt>
                <c:pt idx="625">
                  <c:v>42604.339445983795</c:v>
                </c:pt>
                <c:pt idx="626">
                  <c:v>42604.33889540509</c:v>
                </c:pt>
                <c:pt idx="627">
                  <c:v>42604.338625497687</c:v>
                </c:pt>
                <c:pt idx="628">
                  <c:v>42604.338596666661</c:v>
                </c:pt>
                <c:pt idx="629">
                  <c:v>42604.338576712958</c:v>
                </c:pt>
                <c:pt idx="630">
                  <c:v>42604.338559224539</c:v>
                </c:pt>
                <c:pt idx="631">
                  <c:v>42604.338547129628</c:v>
                </c:pt>
                <c:pt idx="632">
                  <c:v>42604.337920034719</c:v>
                </c:pt>
                <c:pt idx="633">
                  <c:v>42604.337414467591</c:v>
                </c:pt>
                <c:pt idx="634">
                  <c:v>42604.33741083333</c:v>
                </c:pt>
                <c:pt idx="635">
                  <c:v>42604.337401006946</c:v>
                </c:pt>
                <c:pt idx="636">
                  <c:v>42604.337397407406</c:v>
                </c:pt>
                <c:pt idx="637">
                  <c:v>42604.337343113424</c:v>
                </c:pt>
                <c:pt idx="638">
                  <c:v>42604.337186990735</c:v>
                </c:pt>
                <c:pt idx="639">
                  <c:v>42604.337173321757</c:v>
                </c:pt>
                <c:pt idx="640">
                  <c:v>42604.336649571756</c:v>
                </c:pt>
                <c:pt idx="641">
                  <c:v>42604.336638865738</c:v>
                </c:pt>
                <c:pt idx="642">
                  <c:v>42604.336279027775</c:v>
                </c:pt>
                <c:pt idx="643">
                  <c:v>42604.33626974537</c:v>
                </c:pt>
                <c:pt idx="644">
                  <c:v>42604.336123321758</c:v>
                </c:pt>
                <c:pt idx="645">
                  <c:v>42604.336092465273</c:v>
                </c:pt>
                <c:pt idx="646">
                  <c:v>42604.336057384258</c:v>
                </c:pt>
                <c:pt idx="647">
                  <c:v>42604.335895474534</c:v>
                </c:pt>
                <c:pt idx="648">
                  <c:v>42604.335854502315</c:v>
                </c:pt>
                <c:pt idx="649">
                  <c:v>42604.335779791661</c:v>
                </c:pt>
                <c:pt idx="650">
                  <c:v>42604.335768136567</c:v>
                </c:pt>
                <c:pt idx="651">
                  <c:v>42604.335678657408</c:v>
                </c:pt>
                <c:pt idx="652">
                  <c:v>42604.33564020833</c:v>
                </c:pt>
                <c:pt idx="653">
                  <c:v>42604.335620162041</c:v>
                </c:pt>
                <c:pt idx="654">
                  <c:v>42604.33558846065</c:v>
                </c:pt>
                <c:pt idx="655">
                  <c:v>42604.33556900463</c:v>
                </c:pt>
                <c:pt idx="656">
                  <c:v>42604.335495486106</c:v>
                </c:pt>
                <c:pt idx="657">
                  <c:v>42604.335390277782</c:v>
                </c:pt>
                <c:pt idx="658">
                  <c:v>42604.335342939812</c:v>
                </c:pt>
                <c:pt idx="659">
                  <c:v>42604.335330462964</c:v>
                </c:pt>
                <c:pt idx="660">
                  <c:v>42604.335323101848</c:v>
                </c:pt>
                <c:pt idx="661">
                  <c:v>42604.335302835643</c:v>
                </c:pt>
                <c:pt idx="662">
                  <c:v>42604.335269791663</c:v>
                </c:pt>
                <c:pt idx="663">
                  <c:v>42604.335265023146</c:v>
                </c:pt>
                <c:pt idx="664">
                  <c:v>42604.335241724533</c:v>
                </c:pt>
                <c:pt idx="665">
                  <c:v>42604.335239502318</c:v>
                </c:pt>
                <c:pt idx="666">
                  <c:v>42604.335233391197</c:v>
                </c:pt>
                <c:pt idx="667">
                  <c:v>42604.335202870374</c:v>
                </c:pt>
                <c:pt idx="668">
                  <c:v>42604.335164872682</c:v>
                </c:pt>
                <c:pt idx="669">
                  <c:v>42604.334979432875</c:v>
                </c:pt>
                <c:pt idx="670">
                  <c:v>42604.334775243056</c:v>
                </c:pt>
                <c:pt idx="671">
                  <c:v>42604.334742569445</c:v>
                </c:pt>
                <c:pt idx="672">
                  <c:v>42604.329962233795</c:v>
                </c:pt>
                <c:pt idx="673">
                  <c:v>42604.329671377309</c:v>
                </c:pt>
                <c:pt idx="674">
                  <c:v>42604.310802465276</c:v>
                </c:pt>
                <c:pt idx="675">
                  <c:v>42604.31078576389</c:v>
                </c:pt>
                <c:pt idx="676">
                  <c:v>42604.310260312493</c:v>
                </c:pt>
                <c:pt idx="677">
                  <c:v>42604.310244398148</c:v>
                </c:pt>
                <c:pt idx="678">
                  <c:v>42604.310065497681</c:v>
                </c:pt>
                <c:pt idx="679">
                  <c:v>42604.307852141203</c:v>
                </c:pt>
                <c:pt idx="680">
                  <c:v>42604.307845729163</c:v>
                </c:pt>
                <c:pt idx="681">
                  <c:v>42604.307817083332</c:v>
                </c:pt>
                <c:pt idx="682">
                  <c:v>42604.307800000002</c:v>
                </c:pt>
                <c:pt idx="683">
                  <c:v>42604.307145486113</c:v>
                </c:pt>
                <c:pt idx="684">
                  <c:v>42604.307121805548</c:v>
                </c:pt>
                <c:pt idx="685">
                  <c:v>42604.306190995369</c:v>
                </c:pt>
                <c:pt idx="686">
                  <c:v>42604.306190162031</c:v>
                </c:pt>
                <c:pt idx="687">
                  <c:v>42604.305264074072</c:v>
                </c:pt>
                <c:pt idx="688">
                  <c:v>42604.30525143518</c:v>
                </c:pt>
                <c:pt idx="689">
                  <c:v>42604.304180104162</c:v>
                </c:pt>
                <c:pt idx="690">
                  <c:v>42604.304164247682</c:v>
                </c:pt>
                <c:pt idx="691">
                  <c:v>42604.303466805555</c:v>
                </c:pt>
                <c:pt idx="692">
                  <c:v>42604.303443599529</c:v>
                </c:pt>
                <c:pt idx="693">
                  <c:v>42604.302765312495</c:v>
                </c:pt>
                <c:pt idx="694">
                  <c:v>42604.302474189819</c:v>
                </c:pt>
                <c:pt idx="695">
                  <c:v>42604.302407812494</c:v>
                </c:pt>
                <c:pt idx="696">
                  <c:v>42604.302256944444</c:v>
                </c:pt>
                <c:pt idx="697">
                  <c:v>42604.30088263889</c:v>
                </c:pt>
                <c:pt idx="698">
                  <c:v>42604.299878969905</c:v>
                </c:pt>
                <c:pt idx="699">
                  <c:v>42604.299862766202</c:v>
                </c:pt>
                <c:pt idx="700">
                  <c:v>42604.299852280092</c:v>
                </c:pt>
                <c:pt idx="701">
                  <c:v>42604.299839282401</c:v>
                </c:pt>
                <c:pt idx="702">
                  <c:v>42604.298309328697</c:v>
                </c:pt>
                <c:pt idx="703">
                  <c:v>42604.298303715281</c:v>
                </c:pt>
                <c:pt idx="704">
                  <c:v>42604.298131550924</c:v>
                </c:pt>
                <c:pt idx="705">
                  <c:v>42604.297391898144</c:v>
                </c:pt>
                <c:pt idx="706">
                  <c:v>42604.297359074066</c:v>
                </c:pt>
                <c:pt idx="707">
                  <c:v>42604.295519363419</c:v>
                </c:pt>
                <c:pt idx="708">
                  <c:v>42604.2947627662</c:v>
                </c:pt>
                <c:pt idx="709">
                  <c:v>42604.294756828698</c:v>
                </c:pt>
                <c:pt idx="710">
                  <c:v>42604.294746770836</c:v>
                </c:pt>
                <c:pt idx="711">
                  <c:v>42604.287005370366</c:v>
                </c:pt>
                <c:pt idx="712">
                  <c:v>42604.286973159724</c:v>
                </c:pt>
                <c:pt idx="713">
                  <c:v>42604.286029687493</c:v>
                </c:pt>
                <c:pt idx="714">
                  <c:v>42604.285778136567</c:v>
                </c:pt>
                <c:pt idx="715">
                  <c:v>42604.283981215274</c:v>
                </c:pt>
                <c:pt idx="716">
                  <c:v>42604.283934629631</c:v>
                </c:pt>
                <c:pt idx="717">
                  <c:v>42604.283921180555</c:v>
                </c:pt>
                <c:pt idx="718">
                  <c:v>42604.283633159721</c:v>
                </c:pt>
                <c:pt idx="719">
                  <c:v>42604.283595219902</c:v>
                </c:pt>
                <c:pt idx="720">
                  <c:v>42604.282850856478</c:v>
                </c:pt>
                <c:pt idx="721">
                  <c:v>42604.282835810176</c:v>
                </c:pt>
                <c:pt idx="722">
                  <c:v>42604.28189165509</c:v>
                </c:pt>
                <c:pt idx="723">
                  <c:v>42604.281874513887</c:v>
                </c:pt>
                <c:pt idx="724">
                  <c:v>42604.281716458332</c:v>
                </c:pt>
                <c:pt idx="725">
                  <c:v>42604.281652777776</c:v>
                </c:pt>
                <c:pt idx="726">
                  <c:v>42604.281648275464</c:v>
                </c:pt>
                <c:pt idx="727">
                  <c:v>42603.935832847223</c:v>
                </c:pt>
                <c:pt idx="728">
                  <c:v>42603.9357628125</c:v>
                </c:pt>
                <c:pt idx="729">
                  <c:v>42603.935750324068</c:v>
                </c:pt>
                <c:pt idx="730">
                  <c:v>42603.935725393516</c:v>
                </c:pt>
                <c:pt idx="731">
                  <c:v>42603.935720659727</c:v>
                </c:pt>
                <c:pt idx="732">
                  <c:v>42603.93558449074</c:v>
                </c:pt>
                <c:pt idx="733">
                  <c:v>42603.935572546288</c:v>
                </c:pt>
                <c:pt idx="734">
                  <c:v>42603.935570937494</c:v>
                </c:pt>
                <c:pt idx="735">
                  <c:v>42603.935546319444</c:v>
                </c:pt>
                <c:pt idx="736">
                  <c:v>42603.935517233789</c:v>
                </c:pt>
                <c:pt idx="737">
                  <c:v>42603.88658006944</c:v>
                </c:pt>
                <c:pt idx="738">
                  <c:v>42603.885294942134</c:v>
                </c:pt>
                <c:pt idx="739">
                  <c:v>42603.885045821757</c:v>
                </c:pt>
                <c:pt idx="740">
                  <c:v>42603.884505289352</c:v>
                </c:pt>
                <c:pt idx="741">
                  <c:v>42603.884251319447</c:v>
                </c:pt>
                <c:pt idx="742">
                  <c:v>42603.882505601847</c:v>
                </c:pt>
                <c:pt idx="743">
                  <c:v>42603.882490972224</c:v>
                </c:pt>
                <c:pt idx="744">
                  <c:v>42603.88243928241</c:v>
                </c:pt>
                <c:pt idx="745">
                  <c:v>42603.880125925927</c:v>
                </c:pt>
                <c:pt idx="746">
                  <c:v>42603.880104189811</c:v>
                </c:pt>
                <c:pt idx="747">
                  <c:v>42603.879982499995</c:v>
                </c:pt>
                <c:pt idx="748">
                  <c:v>42603.87996943287</c:v>
                </c:pt>
                <c:pt idx="749">
                  <c:v>42603.879861180554</c:v>
                </c:pt>
                <c:pt idx="750">
                  <c:v>42603.879855798608</c:v>
                </c:pt>
                <c:pt idx="751">
                  <c:v>42603.873993935187</c:v>
                </c:pt>
                <c:pt idx="752">
                  <c:v>42603.873949293979</c:v>
                </c:pt>
                <c:pt idx="753">
                  <c:v>42603.87388280093</c:v>
                </c:pt>
                <c:pt idx="754">
                  <c:v>42603.873856643513</c:v>
                </c:pt>
                <c:pt idx="755">
                  <c:v>42603.873830393517</c:v>
                </c:pt>
                <c:pt idx="756">
                  <c:v>42603.87352833333</c:v>
                </c:pt>
                <c:pt idx="757">
                  <c:v>42603.873512013881</c:v>
                </c:pt>
                <c:pt idx="758">
                  <c:v>42603.754864074072</c:v>
                </c:pt>
                <c:pt idx="759">
                  <c:v>42603.725776423606</c:v>
                </c:pt>
                <c:pt idx="760">
                  <c:v>42603.725774074075</c:v>
                </c:pt>
                <c:pt idx="761">
                  <c:v>42603.725359259261</c:v>
                </c:pt>
                <c:pt idx="762">
                  <c:v>42603.725352615736</c:v>
                </c:pt>
                <c:pt idx="763">
                  <c:v>42603.716500370363</c:v>
                </c:pt>
                <c:pt idx="764">
                  <c:v>42603.716482650467</c:v>
                </c:pt>
                <c:pt idx="765">
                  <c:v>42603.716332430551</c:v>
                </c:pt>
                <c:pt idx="766">
                  <c:v>42603.716121666665</c:v>
                </c:pt>
                <c:pt idx="767">
                  <c:v>42603.716103391205</c:v>
                </c:pt>
                <c:pt idx="768">
                  <c:v>42603.71607440972</c:v>
                </c:pt>
                <c:pt idx="769">
                  <c:v>42603.716056874997</c:v>
                </c:pt>
                <c:pt idx="770">
                  <c:v>42603.715161678236</c:v>
                </c:pt>
                <c:pt idx="771">
                  <c:v>42603.715155821759</c:v>
                </c:pt>
                <c:pt idx="772">
                  <c:v>42603.714924120366</c:v>
                </c:pt>
                <c:pt idx="773">
                  <c:v>42603.714674930554</c:v>
                </c:pt>
                <c:pt idx="774">
                  <c:v>42603.714639826387</c:v>
                </c:pt>
                <c:pt idx="775">
                  <c:v>42603.713635451386</c:v>
                </c:pt>
                <c:pt idx="776">
                  <c:v>42603.669482037032</c:v>
                </c:pt>
                <c:pt idx="777">
                  <c:v>42603.66946680555</c:v>
                </c:pt>
                <c:pt idx="778">
                  <c:v>42603.669330370372</c:v>
                </c:pt>
                <c:pt idx="779">
                  <c:v>42603.669314513892</c:v>
                </c:pt>
                <c:pt idx="780">
                  <c:v>42603.66794342592</c:v>
                </c:pt>
                <c:pt idx="781">
                  <c:v>42603.666894513888</c:v>
                </c:pt>
                <c:pt idx="782">
                  <c:v>42603.666873738424</c:v>
                </c:pt>
                <c:pt idx="783">
                  <c:v>42603.665077129634</c:v>
                </c:pt>
                <c:pt idx="784">
                  <c:v>42603.664870856483</c:v>
                </c:pt>
                <c:pt idx="785">
                  <c:v>42603.663194537032</c:v>
                </c:pt>
                <c:pt idx="786">
                  <c:v>42603.661353460644</c:v>
                </c:pt>
                <c:pt idx="787">
                  <c:v>42603.66133949074</c:v>
                </c:pt>
                <c:pt idx="788">
                  <c:v>42603.661326145833</c:v>
                </c:pt>
                <c:pt idx="789">
                  <c:v>42603.660668958335</c:v>
                </c:pt>
                <c:pt idx="790">
                  <c:v>42603.660661134258</c:v>
                </c:pt>
                <c:pt idx="791">
                  <c:v>42603.659704305552</c:v>
                </c:pt>
                <c:pt idx="792">
                  <c:v>42603.659689490734</c:v>
                </c:pt>
                <c:pt idx="793">
                  <c:v>42603.659683530088</c:v>
                </c:pt>
                <c:pt idx="794">
                  <c:v>42603.658864351855</c:v>
                </c:pt>
                <c:pt idx="795">
                  <c:v>42603.658851307868</c:v>
                </c:pt>
                <c:pt idx="796">
                  <c:v>42603.657946354164</c:v>
                </c:pt>
                <c:pt idx="797">
                  <c:v>42603.657924502309</c:v>
                </c:pt>
                <c:pt idx="798">
                  <c:v>42603.65790489583</c:v>
                </c:pt>
                <c:pt idx="799">
                  <c:v>42603.65781960648</c:v>
                </c:pt>
                <c:pt idx="800">
                  <c:v>42603.656999675928</c:v>
                </c:pt>
                <c:pt idx="801">
                  <c:v>42603.656984918976</c:v>
                </c:pt>
                <c:pt idx="802">
                  <c:v>42603.656681736109</c:v>
                </c:pt>
                <c:pt idx="803">
                  <c:v>42603.655620752317</c:v>
                </c:pt>
                <c:pt idx="804">
                  <c:v>42603.655590995368</c:v>
                </c:pt>
                <c:pt idx="805">
                  <c:v>42603.655495173611</c:v>
                </c:pt>
                <c:pt idx="806">
                  <c:v>42603.654498263881</c:v>
                </c:pt>
                <c:pt idx="807">
                  <c:v>42603.654484074075</c:v>
                </c:pt>
                <c:pt idx="808">
                  <c:v>42603.654470729169</c:v>
                </c:pt>
                <c:pt idx="809">
                  <c:v>42603.654374305559</c:v>
                </c:pt>
                <c:pt idx="810">
                  <c:v>42603.654164872685</c:v>
                </c:pt>
                <c:pt idx="811">
                  <c:v>42603.653499733795</c:v>
                </c:pt>
                <c:pt idx="812">
                  <c:v>42603.653473506944</c:v>
                </c:pt>
                <c:pt idx="813">
                  <c:v>42603.650441979167</c:v>
                </c:pt>
                <c:pt idx="814">
                  <c:v>42603.650420497681</c:v>
                </c:pt>
                <c:pt idx="815">
                  <c:v>42603.649946886573</c:v>
                </c:pt>
                <c:pt idx="816">
                  <c:v>42603.649908900457</c:v>
                </c:pt>
                <c:pt idx="817">
                  <c:v>42603.649900625001</c:v>
                </c:pt>
                <c:pt idx="818">
                  <c:v>42603.649887569445</c:v>
                </c:pt>
                <c:pt idx="819">
                  <c:v>42603.649874108793</c:v>
                </c:pt>
                <c:pt idx="820">
                  <c:v>42603.64983076389</c:v>
                </c:pt>
                <c:pt idx="821">
                  <c:v>42603.649683460644</c:v>
                </c:pt>
                <c:pt idx="822">
                  <c:v>42603.649663344906</c:v>
                </c:pt>
                <c:pt idx="823">
                  <c:v>42603.649647384256</c:v>
                </c:pt>
                <c:pt idx="824">
                  <c:v>42603.649627928236</c:v>
                </c:pt>
                <c:pt idx="825">
                  <c:v>42603.649539988422</c:v>
                </c:pt>
                <c:pt idx="826">
                  <c:v>42603.649516562495</c:v>
                </c:pt>
                <c:pt idx="827">
                  <c:v>42603.649056319446</c:v>
                </c:pt>
                <c:pt idx="828">
                  <c:v>42603.649036712959</c:v>
                </c:pt>
                <c:pt idx="829">
                  <c:v>42603.648729212953</c:v>
                </c:pt>
                <c:pt idx="830">
                  <c:v>42603.648704027779</c:v>
                </c:pt>
                <c:pt idx="831">
                  <c:v>42603.648534733795</c:v>
                </c:pt>
                <c:pt idx="832">
                  <c:v>42603.648514803237</c:v>
                </c:pt>
                <c:pt idx="833">
                  <c:v>42603.648453761569</c:v>
                </c:pt>
                <c:pt idx="834">
                  <c:v>42603.64841400463</c:v>
                </c:pt>
                <c:pt idx="835">
                  <c:v>42603.647331249995</c:v>
                </c:pt>
                <c:pt idx="836">
                  <c:v>42603.647316585644</c:v>
                </c:pt>
                <c:pt idx="837">
                  <c:v>42603.647258136574</c:v>
                </c:pt>
                <c:pt idx="838">
                  <c:v>42603.64494168981</c:v>
                </c:pt>
                <c:pt idx="839">
                  <c:v>42603.64429527778</c:v>
                </c:pt>
                <c:pt idx="840">
                  <c:v>42603.644270787037</c:v>
                </c:pt>
                <c:pt idx="841">
                  <c:v>42603.642236493055</c:v>
                </c:pt>
                <c:pt idx="842">
                  <c:v>42603.64222405092</c:v>
                </c:pt>
                <c:pt idx="843">
                  <c:v>42603.642211504623</c:v>
                </c:pt>
                <c:pt idx="844">
                  <c:v>42603.640325532404</c:v>
                </c:pt>
                <c:pt idx="845">
                  <c:v>42603.639838032403</c:v>
                </c:pt>
                <c:pt idx="846">
                  <c:v>42603.639844675919</c:v>
                </c:pt>
                <c:pt idx="847">
                  <c:v>42603.639461087958</c:v>
                </c:pt>
                <c:pt idx="848">
                  <c:v>42603.639283819437</c:v>
                </c:pt>
                <c:pt idx="849">
                  <c:v>42603.639279525458</c:v>
                </c:pt>
                <c:pt idx="850">
                  <c:v>42603.638801006942</c:v>
                </c:pt>
                <c:pt idx="851">
                  <c:v>42603.638613530093</c:v>
                </c:pt>
                <c:pt idx="852">
                  <c:v>42603.638594351847</c:v>
                </c:pt>
                <c:pt idx="853">
                  <c:v>42603.638579074075</c:v>
                </c:pt>
                <c:pt idx="854">
                  <c:v>42603.636181817121</c:v>
                </c:pt>
                <c:pt idx="855">
                  <c:v>42603.542387233792</c:v>
                </c:pt>
                <c:pt idx="856">
                  <c:v>42603.540901238426</c:v>
                </c:pt>
                <c:pt idx="857">
                  <c:v>42603.540872060184</c:v>
                </c:pt>
                <c:pt idx="858">
                  <c:v>42603.540867800926</c:v>
                </c:pt>
                <c:pt idx="859">
                  <c:v>42603.53976496528</c:v>
                </c:pt>
                <c:pt idx="860">
                  <c:v>42603.538385474538</c:v>
                </c:pt>
                <c:pt idx="861">
                  <c:v>42603.538371284718</c:v>
                </c:pt>
                <c:pt idx="862">
                  <c:v>42603.536037812497</c:v>
                </c:pt>
                <c:pt idx="863">
                  <c:v>42603.534779259258</c:v>
                </c:pt>
                <c:pt idx="864">
                  <c:v>42603.534712754627</c:v>
                </c:pt>
                <c:pt idx="865">
                  <c:v>42603.534712754627</c:v>
                </c:pt>
                <c:pt idx="866">
                  <c:v>42603.533845787031</c:v>
                </c:pt>
                <c:pt idx="867">
                  <c:v>42603.533830925924</c:v>
                </c:pt>
                <c:pt idx="868">
                  <c:v>42603.531517013886</c:v>
                </c:pt>
                <c:pt idx="869">
                  <c:v>42603.531500127312</c:v>
                </c:pt>
                <c:pt idx="870">
                  <c:v>42603.488718483793</c:v>
                </c:pt>
                <c:pt idx="871">
                  <c:v>42603.488698414352</c:v>
                </c:pt>
                <c:pt idx="872">
                  <c:v>42603.488670115737</c:v>
                </c:pt>
                <c:pt idx="873">
                  <c:v>42603.488653078697</c:v>
                </c:pt>
                <c:pt idx="874">
                  <c:v>42603.488640057862</c:v>
                </c:pt>
                <c:pt idx="875">
                  <c:v>42603.488584942133</c:v>
                </c:pt>
                <c:pt idx="876">
                  <c:v>42603.488566805558</c:v>
                </c:pt>
                <c:pt idx="877">
                  <c:v>42603.488550601855</c:v>
                </c:pt>
                <c:pt idx="878">
                  <c:v>42603.488532754629</c:v>
                </c:pt>
                <c:pt idx="879">
                  <c:v>42603.488496261569</c:v>
                </c:pt>
                <c:pt idx="880">
                  <c:v>42603.488470185184</c:v>
                </c:pt>
                <c:pt idx="881">
                  <c:v>42603.488451666664</c:v>
                </c:pt>
                <c:pt idx="882">
                  <c:v>42603.488425949072</c:v>
                </c:pt>
                <c:pt idx="883">
                  <c:v>42603.488370046289</c:v>
                </c:pt>
                <c:pt idx="884">
                  <c:v>42603.488352037035</c:v>
                </c:pt>
                <c:pt idx="885">
                  <c:v>42603.488318877316</c:v>
                </c:pt>
                <c:pt idx="886">
                  <c:v>42603.488227615737</c:v>
                </c:pt>
                <c:pt idx="887">
                  <c:v>42603.488131921295</c:v>
                </c:pt>
                <c:pt idx="888">
                  <c:v>42603.488093414351</c:v>
                </c:pt>
                <c:pt idx="889">
                  <c:v>42603.488059780087</c:v>
                </c:pt>
                <c:pt idx="890">
                  <c:v>42603.487953321754</c:v>
                </c:pt>
                <c:pt idx="891">
                  <c:v>42603.487940312501</c:v>
                </c:pt>
                <c:pt idx="892">
                  <c:v>42603.487865023148</c:v>
                </c:pt>
                <c:pt idx="893">
                  <c:v>42603.487841331014</c:v>
                </c:pt>
                <c:pt idx="894">
                  <c:v>42603.487814594904</c:v>
                </c:pt>
                <c:pt idx="895">
                  <c:v>42603.487773078705</c:v>
                </c:pt>
                <c:pt idx="896">
                  <c:v>42603.48776063657</c:v>
                </c:pt>
                <c:pt idx="897">
                  <c:v>42603.48767362268</c:v>
                </c:pt>
                <c:pt idx="898">
                  <c:v>42603.487629537034</c:v>
                </c:pt>
                <c:pt idx="899">
                  <c:v>42603.487600821754</c:v>
                </c:pt>
                <c:pt idx="900">
                  <c:v>42603.416176319442</c:v>
                </c:pt>
                <c:pt idx="901">
                  <c:v>42603.413429097222</c:v>
                </c:pt>
                <c:pt idx="902">
                  <c:v>42603.413402835642</c:v>
                </c:pt>
                <c:pt idx="903">
                  <c:v>42603.316241145832</c:v>
                </c:pt>
                <c:pt idx="904">
                  <c:v>42603.313793657398</c:v>
                </c:pt>
                <c:pt idx="905">
                  <c:v>42603.313766516199</c:v>
                </c:pt>
                <c:pt idx="906">
                  <c:v>42603.313761192127</c:v>
                </c:pt>
                <c:pt idx="907">
                  <c:v>42603.31364832176</c:v>
                </c:pt>
                <c:pt idx="908">
                  <c:v>42603.313636307874</c:v>
                </c:pt>
                <c:pt idx="909">
                  <c:v>42603.313622546288</c:v>
                </c:pt>
                <c:pt idx="910">
                  <c:v>42603.313523171295</c:v>
                </c:pt>
                <c:pt idx="911">
                  <c:v>42603.313503263889</c:v>
                </c:pt>
                <c:pt idx="912">
                  <c:v>42603.313380162035</c:v>
                </c:pt>
                <c:pt idx="913">
                  <c:v>42603.313342152775</c:v>
                </c:pt>
                <c:pt idx="914">
                  <c:v>42603.313300833332</c:v>
                </c:pt>
                <c:pt idx="915">
                  <c:v>42603.31328869213</c:v>
                </c:pt>
                <c:pt idx="916">
                  <c:v>42603.313210972221</c:v>
                </c:pt>
                <c:pt idx="917">
                  <c:v>42603.313179097218</c:v>
                </c:pt>
                <c:pt idx="918">
                  <c:v>42603.313172777773</c:v>
                </c:pt>
                <c:pt idx="919">
                  <c:v>42603.313153356481</c:v>
                </c:pt>
                <c:pt idx="920">
                  <c:v>42603.313147719906</c:v>
                </c:pt>
                <c:pt idx="921">
                  <c:v>42603.313140636572</c:v>
                </c:pt>
                <c:pt idx="922">
                  <c:v>42603.31292502315</c:v>
                </c:pt>
                <c:pt idx="923">
                  <c:v>42603.312911145833</c:v>
                </c:pt>
                <c:pt idx="924">
                  <c:v>42603.31289616898</c:v>
                </c:pt>
                <c:pt idx="925">
                  <c:v>42603.312853900461</c:v>
                </c:pt>
                <c:pt idx="926">
                  <c:v>42603.312840462961</c:v>
                </c:pt>
                <c:pt idx="927">
                  <c:v>42603.305175324072</c:v>
                </c:pt>
                <c:pt idx="928">
                  <c:v>42603.305162812496</c:v>
                </c:pt>
                <c:pt idx="929">
                  <c:v>42603.305142210644</c:v>
                </c:pt>
                <c:pt idx="930">
                  <c:v>42603.305129305554</c:v>
                </c:pt>
                <c:pt idx="931">
                  <c:v>42603.305062256943</c:v>
                </c:pt>
                <c:pt idx="932">
                  <c:v>42603.305049016199</c:v>
                </c:pt>
                <c:pt idx="933">
                  <c:v>42603.300807962958</c:v>
                </c:pt>
                <c:pt idx="934">
                  <c:v>42603.300782546292</c:v>
                </c:pt>
                <c:pt idx="935">
                  <c:v>42603.300768321751</c:v>
                </c:pt>
                <c:pt idx="936">
                  <c:v>42603.300755208336</c:v>
                </c:pt>
                <c:pt idx="937">
                  <c:v>42603.300746296292</c:v>
                </c:pt>
                <c:pt idx="938">
                  <c:v>42603.300148124996</c:v>
                </c:pt>
                <c:pt idx="939">
                  <c:v>42603.300069502315</c:v>
                </c:pt>
                <c:pt idx="940">
                  <c:v>42603.300055092594</c:v>
                </c:pt>
                <c:pt idx="941">
                  <c:v>42603.29893478009</c:v>
                </c:pt>
                <c:pt idx="942">
                  <c:v>42603.298894803236</c:v>
                </c:pt>
                <c:pt idx="943">
                  <c:v>42603.29883925926</c:v>
                </c:pt>
                <c:pt idx="944">
                  <c:v>42603.298819861106</c:v>
                </c:pt>
                <c:pt idx="945">
                  <c:v>42603.298483587962</c:v>
                </c:pt>
                <c:pt idx="946">
                  <c:v>42603.298429699069</c:v>
                </c:pt>
                <c:pt idx="947">
                  <c:v>42603.298416435187</c:v>
                </c:pt>
                <c:pt idx="948">
                  <c:v>42603.298392407407</c:v>
                </c:pt>
                <c:pt idx="949">
                  <c:v>42603.296865983801</c:v>
                </c:pt>
                <c:pt idx="950">
                  <c:v>42603.29685100694</c:v>
                </c:pt>
                <c:pt idx="951">
                  <c:v>42603.296223055549</c:v>
                </c:pt>
                <c:pt idx="952">
                  <c:v>42603.296081087959</c:v>
                </c:pt>
                <c:pt idx="953">
                  <c:v>42603.296068692129</c:v>
                </c:pt>
                <c:pt idx="954">
                  <c:v>42603.295843692125</c:v>
                </c:pt>
                <c:pt idx="955">
                  <c:v>42603.293925127313</c:v>
                </c:pt>
                <c:pt idx="956">
                  <c:v>42603.293919467593</c:v>
                </c:pt>
                <c:pt idx="957">
                  <c:v>42603.292332141202</c:v>
                </c:pt>
                <c:pt idx="958">
                  <c:v>42603.290324085647</c:v>
                </c:pt>
                <c:pt idx="959">
                  <c:v>42603.285630243052</c:v>
                </c:pt>
                <c:pt idx="960">
                  <c:v>42603.283590300918</c:v>
                </c:pt>
                <c:pt idx="961">
                  <c:v>42603.280725821758</c:v>
                </c:pt>
                <c:pt idx="962">
                  <c:v>42603.280704305551</c:v>
                </c:pt>
                <c:pt idx="963">
                  <c:v>42603.280698495371</c:v>
                </c:pt>
                <c:pt idx="964">
                  <c:v>42603.276597476848</c:v>
                </c:pt>
                <c:pt idx="965">
                  <c:v>42603.276496643513</c:v>
                </c:pt>
                <c:pt idx="966">
                  <c:v>42603.275278564812</c:v>
                </c:pt>
                <c:pt idx="967">
                  <c:v>42603.275273217594</c:v>
                </c:pt>
                <c:pt idx="968">
                  <c:v>42603.274722106478</c:v>
                </c:pt>
                <c:pt idx="969">
                  <c:v>42603.274683449075</c:v>
                </c:pt>
                <c:pt idx="970">
                  <c:v>42603.274669872684</c:v>
                </c:pt>
                <c:pt idx="971">
                  <c:v>42603.274616944444</c:v>
                </c:pt>
                <c:pt idx="972">
                  <c:v>42603.274603379621</c:v>
                </c:pt>
                <c:pt idx="973">
                  <c:v>42603.2745483912</c:v>
                </c:pt>
                <c:pt idx="974">
                  <c:v>42603.274534965276</c:v>
                </c:pt>
                <c:pt idx="975">
                  <c:v>42603.274373194443</c:v>
                </c:pt>
                <c:pt idx="976">
                  <c:v>42603.2743586574</c:v>
                </c:pt>
                <c:pt idx="977">
                  <c:v>42603.273148483793</c:v>
                </c:pt>
                <c:pt idx="978">
                  <c:v>42603.273126180553</c:v>
                </c:pt>
                <c:pt idx="979">
                  <c:v>42603.273091840274</c:v>
                </c:pt>
                <c:pt idx="980">
                  <c:v>42603.273078854159</c:v>
                </c:pt>
                <c:pt idx="981">
                  <c:v>42603.273021018518</c:v>
                </c:pt>
                <c:pt idx="982">
                  <c:v>42603.273005833333</c:v>
                </c:pt>
                <c:pt idx="983">
                  <c:v>42603.272994803243</c:v>
                </c:pt>
                <c:pt idx="984">
                  <c:v>42603.272698912035</c:v>
                </c:pt>
                <c:pt idx="985">
                  <c:v>42603.27267972222</c:v>
                </c:pt>
                <c:pt idx="986">
                  <c:v>42603.272608124993</c:v>
                </c:pt>
                <c:pt idx="987">
                  <c:v>42602.980933356477</c:v>
                </c:pt>
                <c:pt idx="988">
                  <c:v>42602.980872326385</c:v>
                </c:pt>
                <c:pt idx="989">
                  <c:v>42602.980842233796</c:v>
                </c:pt>
                <c:pt idx="990">
                  <c:v>42602.980819918979</c:v>
                </c:pt>
                <c:pt idx="991">
                  <c:v>42602.980801597216</c:v>
                </c:pt>
                <c:pt idx="992">
                  <c:v>42602.979991817127</c:v>
                </c:pt>
                <c:pt idx="993">
                  <c:v>42602.978368738426</c:v>
                </c:pt>
                <c:pt idx="994">
                  <c:v>42602.975555613426</c:v>
                </c:pt>
                <c:pt idx="995">
                  <c:v>42602.975550370371</c:v>
                </c:pt>
                <c:pt idx="996">
                  <c:v>42602.969332349538</c:v>
                </c:pt>
                <c:pt idx="997">
                  <c:v>42602.969306851846</c:v>
                </c:pt>
                <c:pt idx="998">
                  <c:v>42602.969293935188</c:v>
                </c:pt>
                <c:pt idx="999">
                  <c:v>42602.969293923605</c:v>
                </c:pt>
                <c:pt idx="1000">
                  <c:v>42602.967284907405</c:v>
                </c:pt>
                <c:pt idx="1001">
                  <c:v>42602.964337256941</c:v>
                </c:pt>
                <c:pt idx="1002">
                  <c:v>42602.964324641202</c:v>
                </c:pt>
                <c:pt idx="1003">
                  <c:v>42602.964315740734</c:v>
                </c:pt>
                <c:pt idx="1004">
                  <c:v>42602.964019259256</c:v>
                </c:pt>
                <c:pt idx="1005">
                  <c:v>42602.96401319444</c:v>
                </c:pt>
                <c:pt idx="1006">
                  <c:v>42602.963999444444</c:v>
                </c:pt>
                <c:pt idx="1007">
                  <c:v>42602.963888402774</c:v>
                </c:pt>
                <c:pt idx="1008">
                  <c:v>42602.96387112268</c:v>
                </c:pt>
                <c:pt idx="1009">
                  <c:v>42602.963851504632</c:v>
                </c:pt>
                <c:pt idx="1010">
                  <c:v>42602.963817835647</c:v>
                </c:pt>
                <c:pt idx="1011">
                  <c:v>42602.96376903935</c:v>
                </c:pt>
                <c:pt idx="1012">
                  <c:v>42602.962398356474</c:v>
                </c:pt>
                <c:pt idx="1013">
                  <c:v>42602.962386296298</c:v>
                </c:pt>
                <c:pt idx="1014">
                  <c:v>42602.962369618057</c:v>
                </c:pt>
                <c:pt idx="1015">
                  <c:v>42602.962363067127</c:v>
                </c:pt>
                <c:pt idx="1016">
                  <c:v>42602.961473217591</c:v>
                </c:pt>
                <c:pt idx="1017">
                  <c:v>42602.961467951383</c:v>
                </c:pt>
                <c:pt idx="1018">
                  <c:v>42602.941221562498</c:v>
                </c:pt>
                <c:pt idx="1019">
                  <c:v>42602.941206805554</c:v>
                </c:pt>
                <c:pt idx="1020">
                  <c:v>42602.941206446754</c:v>
                </c:pt>
                <c:pt idx="1021">
                  <c:v>42602.938551597217</c:v>
                </c:pt>
                <c:pt idx="1022">
                  <c:v>42602.937650856482</c:v>
                </c:pt>
                <c:pt idx="1023">
                  <c:v>42602.937627430554</c:v>
                </c:pt>
                <c:pt idx="1024">
                  <c:v>42602.936182557874</c:v>
                </c:pt>
                <c:pt idx="1025">
                  <c:v>42602.935838333331</c:v>
                </c:pt>
                <c:pt idx="1026">
                  <c:v>42602.881821412033</c:v>
                </c:pt>
                <c:pt idx="1027">
                  <c:v>42602.881484664344</c:v>
                </c:pt>
                <c:pt idx="1028">
                  <c:v>42602.879430810186</c:v>
                </c:pt>
                <c:pt idx="1029">
                  <c:v>42602.878124224531</c:v>
                </c:pt>
                <c:pt idx="1030">
                  <c:v>42602.849151817129</c:v>
                </c:pt>
                <c:pt idx="1031">
                  <c:v>42602.847964120367</c:v>
                </c:pt>
                <c:pt idx="1032">
                  <c:v>42602.84778910879</c:v>
                </c:pt>
                <c:pt idx="1033">
                  <c:v>42602.465794745367</c:v>
                </c:pt>
                <c:pt idx="1034">
                  <c:v>42602.465782303239</c:v>
                </c:pt>
                <c:pt idx="1035">
                  <c:v>42602.464210370366</c:v>
                </c:pt>
                <c:pt idx="1036">
                  <c:v>42602.464194571752</c:v>
                </c:pt>
                <c:pt idx="1037">
                  <c:v>42602.464039965278</c:v>
                </c:pt>
                <c:pt idx="1038">
                  <c:v>42602.464027604168</c:v>
                </c:pt>
                <c:pt idx="1039">
                  <c:v>42602.464027118054</c:v>
                </c:pt>
                <c:pt idx="1040">
                  <c:v>42602.461111550925</c:v>
                </c:pt>
                <c:pt idx="1041">
                  <c:v>42602.461105925926</c:v>
                </c:pt>
                <c:pt idx="1042">
                  <c:v>42602.461094826387</c:v>
                </c:pt>
                <c:pt idx="1043">
                  <c:v>42602.461081655092</c:v>
                </c:pt>
                <c:pt idx="1044">
                  <c:v>42602.461068425924</c:v>
                </c:pt>
                <c:pt idx="1045">
                  <c:v>42602.461055243053</c:v>
                </c:pt>
                <c:pt idx="1046">
                  <c:v>42602.460627800923</c:v>
                </c:pt>
                <c:pt idx="1047">
                  <c:v>42602.460543356479</c:v>
                </c:pt>
                <c:pt idx="1048">
                  <c:v>42602.460526261573</c:v>
                </c:pt>
                <c:pt idx="1049">
                  <c:v>42602.46047252314</c:v>
                </c:pt>
                <c:pt idx="1050">
                  <c:v>42602.460472314815</c:v>
                </c:pt>
                <c:pt idx="1051">
                  <c:v>42602.453397731479</c:v>
                </c:pt>
                <c:pt idx="1052">
                  <c:v>42602.453384398141</c:v>
                </c:pt>
                <c:pt idx="1053">
                  <c:v>42602.453139826386</c:v>
                </c:pt>
                <c:pt idx="1054">
                  <c:v>42602.453119166668</c:v>
                </c:pt>
                <c:pt idx="1055">
                  <c:v>42602.453090543982</c:v>
                </c:pt>
                <c:pt idx="1056">
                  <c:v>42602.453064305555</c:v>
                </c:pt>
                <c:pt idx="1057">
                  <c:v>42602.452444374998</c:v>
                </c:pt>
                <c:pt idx="1058">
                  <c:v>42602.452424328709</c:v>
                </c:pt>
                <c:pt idx="1059">
                  <c:v>42602.452375694447</c:v>
                </c:pt>
                <c:pt idx="1060">
                  <c:v>42602.452357129623</c:v>
                </c:pt>
                <c:pt idx="1061">
                  <c:v>42602.451447361113</c:v>
                </c:pt>
                <c:pt idx="1062">
                  <c:v>42602.451441111109</c:v>
                </c:pt>
                <c:pt idx="1063">
                  <c:v>42602.44957517361</c:v>
                </c:pt>
                <c:pt idx="1064">
                  <c:v>42602.449564224538</c:v>
                </c:pt>
                <c:pt idx="1065">
                  <c:v>42602.449439236108</c:v>
                </c:pt>
                <c:pt idx="1066">
                  <c:v>42602.449428101849</c:v>
                </c:pt>
                <c:pt idx="1067">
                  <c:v>42602.4493319213</c:v>
                </c:pt>
                <c:pt idx="1068">
                  <c:v>42602.449318576386</c:v>
                </c:pt>
                <c:pt idx="1069">
                  <c:v>42602.449294062499</c:v>
                </c:pt>
                <c:pt idx="1070">
                  <c:v>42602.44928079861</c:v>
                </c:pt>
                <c:pt idx="1071">
                  <c:v>42602.449249710648</c:v>
                </c:pt>
                <c:pt idx="1072">
                  <c:v>42602.449230243052</c:v>
                </c:pt>
                <c:pt idx="1073">
                  <c:v>42602.449197141199</c:v>
                </c:pt>
                <c:pt idx="1074">
                  <c:v>42602.449183368059</c:v>
                </c:pt>
                <c:pt idx="1075">
                  <c:v>42602.449164398146</c:v>
                </c:pt>
                <c:pt idx="1076">
                  <c:v>42602.449151307868</c:v>
                </c:pt>
                <c:pt idx="1077">
                  <c:v>42602.449099120371</c:v>
                </c:pt>
                <c:pt idx="1078">
                  <c:v>42602.449056446756</c:v>
                </c:pt>
                <c:pt idx="1079">
                  <c:v>42602.449014571757</c:v>
                </c:pt>
                <c:pt idx="1080">
                  <c:v>42602.449001643516</c:v>
                </c:pt>
                <c:pt idx="1081">
                  <c:v>42602.448967731478</c:v>
                </c:pt>
                <c:pt idx="1082">
                  <c:v>42602.448892881941</c:v>
                </c:pt>
                <c:pt idx="1083">
                  <c:v>42602.448868159721</c:v>
                </c:pt>
                <c:pt idx="1084">
                  <c:v>42602.448822650455</c:v>
                </c:pt>
                <c:pt idx="1085">
                  <c:v>42602.448792870367</c:v>
                </c:pt>
                <c:pt idx="1086">
                  <c:v>42602.448772673612</c:v>
                </c:pt>
                <c:pt idx="1087">
                  <c:v>42602.448291111104</c:v>
                </c:pt>
                <c:pt idx="1088">
                  <c:v>42602.448277777781</c:v>
                </c:pt>
                <c:pt idx="1089">
                  <c:v>42602.448222465275</c:v>
                </c:pt>
                <c:pt idx="1090">
                  <c:v>42602.448184687499</c:v>
                </c:pt>
                <c:pt idx="1091">
                  <c:v>42602.448171435179</c:v>
                </c:pt>
                <c:pt idx="1092">
                  <c:v>42602.448134479164</c:v>
                </c:pt>
                <c:pt idx="1093">
                  <c:v>42602.448116145832</c:v>
                </c:pt>
                <c:pt idx="1094">
                  <c:v>42602.44792215278</c:v>
                </c:pt>
                <c:pt idx="1095">
                  <c:v>42602.447805763884</c:v>
                </c:pt>
                <c:pt idx="1096">
                  <c:v>42602.447792083331</c:v>
                </c:pt>
                <c:pt idx="1097">
                  <c:v>42602.447463969904</c:v>
                </c:pt>
                <c:pt idx="1098">
                  <c:v>42602.447450775457</c:v>
                </c:pt>
                <c:pt idx="1099">
                  <c:v>42602.447443854166</c:v>
                </c:pt>
                <c:pt idx="1100">
                  <c:v>42602.444472164352</c:v>
                </c:pt>
                <c:pt idx="1101">
                  <c:v>42602.444458865742</c:v>
                </c:pt>
                <c:pt idx="1102">
                  <c:v>42602.444415601851</c:v>
                </c:pt>
                <c:pt idx="1103">
                  <c:v>42602.444398460641</c:v>
                </c:pt>
                <c:pt idx="1104">
                  <c:v>42602.44418810185</c:v>
                </c:pt>
                <c:pt idx="1105">
                  <c:v>42602.443552731485</c:v>
                </c:pt>
                <c:pt idx="1106">
                  <c:v>42602.44354033564</c:v>
                </c:pt>
                <c:pt idx="1107">
                  <c:v>42602.443039212965</c:v>
                </c:pt>
                <c:pt idx="1108">
                  <c:v>42602.442871874999</c:v>
                </c:pt>
                <c:pt idx="1109">
                  <c:v>42602.4427865162</c:v>
                </c:pt>
                <c:pt idx="1110">
                  <c:v>42602.442764988424</c:v>
                </c:pt>
                <c:pt idx="1111">
                  <c:v>42602.442752962954</c:v>
                </c:pt>
                <c:pt idx="1112">
                  <c:v>42602.44266439815</c:v>
                </c:pt>
                <c:pt idx="1113">
                  <c:v>42602.442631712962</c:v>
                </c:pt>
                <c:pt idx="1114">
                  <c:v>42602.442482754625</c:v>
                </c:pt>
                <c:pt idx="1115">
                  <c:v>42602.442369305551</c:v>
                </c:pt>
                <c:pt idx="1116">
                  <c:v>42602.442190138892</c:v>
                </c:pt>
                <c:pt idx="1117">
                  <c:v>42602.442099328699</c:v>
                </c:pt>
                <c:pt idx="1118">
                  <c:v>42602.441782719907</c:v>
                </c:pt>
                <c:pt idx="1119">
                  <c:v>42602.441761053233</c:v>
                </c:pt>
                <c:pt idx="1120">
                  <c:v>42602.441312407405</c:v>
                </c:pt>
                <c:pt idx="1121">
                  <c:v>42602.441281238425</c:v>
                </c:pt>
                <c:pt idx="1122">
                  <c:v>42602.440932361111</c:v>
                </c:pt>
                <c:pt idx="1123">
                  <c:v>42602.440919062494</c:v>
                </c:pt>
                <c:pt idx="1124">
                  <c:v>42602.440856898153</c:v>
                </c:pt>
                <c:pt idx="1125">
                  <c:v>42602.440311956016</c:v>
                </c:pt>
                <c:pt idx="1126">
                  <c:v>42602.440267511578</c:v>
                </c:pt>
                <c:pt idx="1127">
                  <c:v>42602.440247314815</c:v>
                </c:pt>
                <c:pt idx="1128">
                  <c:v>42602.439999282404</c:v>
                </c:pt>
                <c:pt idx="1129">
                  <c:v>42602.439981504627</c:v>
                </c:pt>
                <c:pt idx="1130">
                  <c:v>42602.439967222213</c:v>
                </c:pt>
                <c:pt idx="1131">
                  <c:v>42602.439881215272</c:v>
                </c:pt>
                <c:pt idx="1132">
                  <c:v>42602.439869513888</c:v>
                </c:pt>
                <c:pt idx="1133">
                  <c:v>42602.439859120372</c:v>
                </c:pt>
                <c:pt idx="1134">
                  <c:v>42602.439819178238</c:v>
                </c:pt>
                <c:pt idx="1135">
                  <c:v>42602.439776053237</c:v>
                </c:pt>
                <c:pt idx="1136">
                  <c:v>42602.357582847217</c:v>
                </c:pt>
                <c:pt idx="1137">
                  <c:v>42602.357564212958</c:v>
                </c:pt>
                <c:pt idx="1138">
                  <c:v>42602.357550046298</c:v>
                </c:pt>
                <c:pt idx="1139">
                  <c:v>42602.35751454861</c:v>
                </c:pt>
                <c:pt idx="1140">
                  <c:v>42602.356975254625</c:v>
                </c:pt>
                <c:pt idx="1141">
                  <c:v>42602.356963969905</c:v>
                </c:pt>
                <c:pt idx="1142">
                  <c:v>42602.356895324068</c:v>
                </c:pt>
                <c:pt idx="1143">
                  <c:v>42602.35672752314</c:v>
                </c:pt>
                <c:pt idx="1144">
                  <c:v>42602.356700196753</c:v>
                </c:pt>
                <c:pt idx="1145">
                  <c:v>42602.356667731474</c:v>
                </c:pt>
                <c:pt idx="1146">
                  <c:v>42602.356543969901</c:v>
                </c:pt>
                <c:pt idx="1147">
                  <c:v>42602.3565140625</c:v>
                </c:pt>
                <c:pt idx="1148">
                  <c:v>42602.356468043981</c:v>
                </c:pt>
                <c:pt idx="1149">
                  <c:v>42601.706157986111</c:v>
                </c:pt>
                <c:pt idx="1150">
                  <c:v>42601.706162465278</c:v>
                </c:pt>
                <c:pt idx="1151">
                  <c:v>42601.706139548616</c:v>
                </c:pt>
                <c:pt idx="1152">
                  <c:v>42601.706124965276</c:v>
                </c:pt>
                <c:pt idx="1153">
                  <c:v>42601.706113310189</c:v>
                </c:pt>
                <c:pt idx="1154">
                  <c:v>42601.706082777775</c:v>
                </c:pt>
                <c:pt idx="1155">
                  <c:v>42601.70568958333</c:v>
                </c:pt>
                <c:pt idx="1156">
                  <c:v>42601.69984090278</c:v>
                </c:pt>
                <c:pt idx="1157">
                  <c:v>42601.699828865741</c:v>
                </c:pt>
                <c:pt idx="1158">
                  <c:v>42601.699810127313</c:v>
                </c:pt>
                <c:pt idx="1159">
                  <c:v>42601.699804988421</c:v>
                </c:pt>
                <c:pt idx="1160">
                  <c:v>42601.699234236112</c:v>
                </c:pt>
                <c:pt idx="1161">
                  <c:v>42601.699215601846</c:v>
                </c:pt>
                <c:pt idx="1162">
                  <c:v>42601.699197604168</c:v>
                </c:pt>
                <c:pt idx="1163">
                  <c:v>42601.698535578696</c:v>
                </c:pt>
                <c:pt idx="1164">
                  <c:v>42601.698531770824</c:v>
                </c:pt>
                <c:pt idx="1165">
                  <c:v>42601.698362997682</c:v>
                </c:pt>
                <c:pt idx="1166">
                  <c:v>42601.69824928241</c:v>
                </c:pt>
                <c:pt idx="1167">
                  <c:v>42601.698236747681</c:v>
                </c:pt>
                <c:pt idx="1168">
                  <c:v>42601.698223240739</c:v>
                </c:pt>
                <c:pt idx="1169">
                  <c:v>42601.698182905086</c:v>
                </c:pt>
                <c:pt idx="1170">
                  <c:v>42601.698171481483</c:v>
                </c:pt>
                <c:pt idx="1171">
                  <c:v>42601.698137893516</c:v>
                </c:pt>
                <c:pt idx="1172">
                  <c:v>42601.698126990741</c:v>
                </c:pt>
                <c:pt idx="1173">
                  <c:v>42601.698057881942</c:v>
                </c:pt>
                <c:pt idx="1174">
                  <c:v>42601.69784883102</c:v>
                </c:pt>
                <c:pt idx="1175">
                  <c:v>42601.697643240739</c:v>
                </c:pt>
                <c:pt idx="1176">
                  <c:v>42601.697619155086</c:v>
                </c:pt>
                <c:pt idx="1177">
                  <c:v>42601.696571307868</c:v>
                </c:pt>
                <c:pt idx="1178">
                  <c:v>42601.695092534719</c:v>
                </c:pt>
                <c:pt idx="1179">
                  <c:v>42601.695082361111</c:v>
                </c:pt>
                <c:pt idx="1180">
                  <c:v>42601.695076342592</c:v>
                </c:pt>
                <c:pt idx="1181">
                  <c:v>42601.695055462958</c:v>
                </c:pt>
                <c:pt idx="1182">
                  <c:v>42601.694998796294</c:v>
                </c:pt>
                <c:pt idx="1183">
                  <c:v>42601.694962442125</c:v>
                </c:pt>
                <c:pt idx="1184">
                  <c:v>42601.694933657403</c:v>
                </c:pt>
                <c:pt idx="1185">
                  <c:v>42601.694913807871</c:v>
                </c:pt>
                <c:pt idx="1186">
                  <c:v>42601.694896793975</c:v>
                </c:pt>
                <c:pt idx="1187">
                  <c:v>42601.694879976851</c:v>
                </c:pt>
                <c:pt idx="1188">
                  <c:v>42601.694852187495</c:v>
                </c:pt>
                <c:pt idx="1189">
                  <c:v>42601.694837893512</c:v>
                </c:pt>
                <c:pt idx="1190">
                  <c:v>42601.694821122685</c:v>
                </c:pt>
                <c:pt idx="1191">
                  <c:v>42601.694806689811</c:v>
                </c:pt>
                <c:pt idx="1192">
                  <c:v>42601.694309363425</c:v>
                </c:pt>
                <c:pt idx="1193">
                  <c:v>42601.694289988423</c:v>
                </c:pt>
                <c:pt idx="1194">
                  <c:v>42601.693690636566</c:v>
                </c:pt>
                <c:pt idx="1195">
                  <c:v>42601.693678599528</c:v>
                </c:pt>
                <c:pt idx="1196">
                  <c:v>42601.693650659719</c:v>
                </c:pt>
                <c:pt idx="1197">
                  <c:v>42601.693632731483</c:v>
                </c:pt>
                <c:pt idx="1198">
                  <c:v>42601.693618275465</c:v>
                </c:pt>
                <c:pt idx="1199">
                  <c:v>42601.69359653935</c:v>
                </c:pt>
                <c:pt idx="1200">
                  <c:v>42601.693193402774</c:v>
                </c:pt>
                <c:pt idx="1201">
                  <c:v>42601.693039409722</c:v>
                </c:pt>
                <c:pt idx="1202">
                  <c:v>42601.693026736109</c:v>
                </c:pt>
                <c:pt idx="1203">
                  <c:v>42601.693002719905</c:v>
                </c:pt>
                <c:pt idx="1204">
                  <c:v>42601.692990844902</c:v>
                </c:pt>
                <c:pt idx="1205">
                  <c:v>42601.69298383101</c:v>
                </c:pt>
                <c:pt idx="1206">
                  <c:v>42601.692960115739</c:v>
                </c:pt>
                <c:pt idx="1207">
                  <c:v>42601.692945740739</c:v>
                </c:pt>
                <c:pt idx="1208">
                  <c:v>42601.69293542824</c:v>
                </c:pt>
                <c:pt idx="1209">
                  <c:v>42601.692898553236</c:v>
                </c:pt>
                <c:pt idx="1210">
                  <c:v>42601.692894780084</c:v>
                </c:pt>
                <c:pt idx="1211">
                  <c:v>42601.69287543981</c:v>
                </c:pt>
                <c:pt idx="1212">
                  <c:v>42601.692870497682</c:v>
                </c:pt>
                <c:pt idx="1213">
                  <c:v>42601.692850925923</c:v>
                </c:pt>
                <c:pt idx="1214">
                  <c:v>42601.692832731474</c:v>
                </c:pt>
                <c:pt idx="1215">
                  <c:v>42601.692820474535</c:v>
                </c:pt>
                <c:pt idx="1216">
                  <c:v>42601.692810925924</c:v>
                </c:pt>
                <c:pt idx="1217">
                  <c:v>42601.692774444447</c:v>
                </c:pt>
                <c:pt idx="1218">
                  <c:v>42601.692754594907</c:v>
                </c:pt>
                <c:pt idx="1219">
                  <c:v>42601.692734826385</c:v>
                </c:pt>
                <c:pt idx="1220">
                  <c:v>42601.692699166662</c:v>
                </c:pt>
                <c:pt idx="1221">
                  <c:v>42601.692687673611</c:v>
                </c:pt>
                <c:pt idx="1222">
                  <c:v>42601.692682407403</c:v>
                </c:pt>
                <c:pt idx="1223">
                  <c:v>42601.692663877307</c:v>
                </c:pt>
                <c:pt idx="1224">
                  <c:v>42601.692638217595</c:v>
                </c:pt>
                <c:pt idx="1225">
                  <c:v>42601.692618749999</c:v>
                </c:pt>
                <c:pt idx="1226">
                  <c:v>42601.692608900463</c:v>
                </c:pt>
                <c:pt idx="1227">
                  <c:v>42601.692608495367</c:v>
                </c:pt>
                <c:pt idx="1228">
                  <c:v>42601.692513229165</c:v>
                </c:pt>
                <c:pt idx="1229">
                  <c:v>42601.69232707176</c:v>
                </c:pt>
                <c:pt idx="1230">
                  <c:v>42601.657770370373</c:v>
                </c:pt>
                <c:pt idx="1231">
                  <c:v>42601.657730335646</c:v>
                </c:pt>
                <c:pt idx="1232">
                  <c:v>42601.657718553237</c:v>
                </c:pt>
                <c:pt idx="1233">
                  <c:v>42601.657692384259</c:v>
                </c:pt>
                <c:pt idx="1234">
                  <c:v>42601.657677835647</c:v>
                </c:pt>
                <c:pt idx="1235">
                  <c:v>42601.657644884253</c:v>
                </c:pt>
                <c:pt idx="1236">
                  <c:v>42601.65762229167</c:v>
                </c:pt>
                <c:pt idx="1237">
                  <c:v>42601.657599837963</c:v>
                </c:pt>
                <c:pt idx="1238">
                  <c:v>42601.657556134254</c:v>
                </c:pt>
                <c:pt idx="1239">
                  <c:v>42601.657542615736</c:v>
                </c:pt>
                <c:pt idx="1240">
                  <c:v>42601.657516817126</c:v>
                </c:pt>
                <c:pt idx="1241">
                  <c:v>42601.657493333325</c:v>
                </c:pt>
                <c:pt idx="1242">
                  <c:v>42601.657481145834</c:v>
                </c:pt>
                <c:pt idx="1243">
                  <c:v>42601.657480115733</c:v>
                </c:pt>
                <c:pt idx="1244">
                  <c:v>42601.657038738427</c:v>
                </c:pt>
                <c:pt idx="1245">
                  <c:v>42601.657026041663</c:v>
                </c:pt>
                <c:pt idx="1246">
                  <c:v>42601.65696508102</c:v>
                </c:pt>
                <c:pt idx="1247">
                  <c:v>42601.656940069442</c:v>
                </c:pt>
                <c:pt idx="1248">
                  <c:v>42601.65692775463</c:v>
                </c:pt>
                <c:pt idx="1249">
                  <c:v>42601.656914432868</c:v>
                </c:pt>
                <c:pt idx="1250">
                  <c:v>42601.656903009258</c:v>
                </c:pt>
                <c:pt idx="1251">
                  <c:v>42601.656868530095</c:v>
                </c:pt>
                <c:pt idx="1252">
                  <c:v>42601.656861249998</c:v>
                </c:pt>
                <c:pt idx="1253">
                  <c:v>42601.656847523147</c:v>
                </c:pt>
                <c:pt idx="1254">
                  <c:v>42601.656819791664</c:v>
                </c:pt>
                <c:pt idx="1255">
                  <c:v>42601.656792662041</c:v>
                </c:pt>
                <c:pt idx="1256">
                  <c:v>42601.656780555553</c:v>
                </c:pt>
                <c:pt idx="1257">
                  <c:v>42601.656772858791</c:v>
                </c:pt>
                <c:pt idx="1258">
                  <c:v>42601.656733344906</c:v>
                </c:pt>
                <c:pt idx="1259">
                  <c:v>42601.656684791662</c:v>
                </c:pt>
                <c:pt idx="1260">
                  <c:v>42601.65596196759</c:v>
                </c:pt>
                <c:pt idx="1261">
                  <c:v>42601.655909791662</c:v>
                </c:pt>
                <c:pt idx="1262">
                  <c:v>42601.655887835652</c:v>
                </c:pt>
                <c:pt idx="1263">
                  <c:v>42601.655829432864</c:v>
                </c:pt>
                <c:pt idx="1264">
                  <c:v>42601.655784490737</c:v>
                </c:pt>
                <c:pt idx="1265">
                  <c:v>42601.655772337959</c:v>
                </c:pt>
                <c:pt idx="1266">
                  <c:v>42601.655766550924</c:v>
                </c:pt>
                <c:pt idx="1267">
                  <c:v>42601.655748391197</c:v>
                </c:pt>
                <c:pt idx="1268">
                  <c:v>42601.655735393513</c:v>
                </c:pt>
                <c:pt idx="1269">
                  <c:v>42601.655706388883</c:v>
                </c:pt>
                <c:pt idx="1270">
                  <c:v>42601.655678969903</c:v>
                </c:pt>
                <c:pt idx="1271">
                  <c:v>42601.655612708331</c:v>
                </c:pt>
                <c:pt idx="1272">
                  <c:v>42601.655262384251</c:v>
                </c:pt>
                <c:pt idx="1273">
                  <c:v>42601.655243518515</c:v>
                </c:pt>
                <c:pt idx="1274">
                  <c:v>42601.655187719902</c:v>
                </c:pt>
                <c:pt idx="1275">
                  <c:v>42601.65517474537</c:v>
                </c:pt>
                <c:pt idx="1276">
                  <c:v>42601.655163726849</c:v>
                </c:pt>
                <c:pt idx="1277">
                  <c:v>42601.655123472221</c:v>
                </c:pt>
                <c:pt idx="1278">
                  <c:v>42601.655070185181</c:v>
                </c:pt>
                <c:pt idx="1279">
                  <c:v>42601.655065127314</c:v>
                </c:pt>
                <c:pt idx="1280">
                  <c:v>42601.655061446756</c:v>
                </c:pt>
                <c:pt idx="1281">
                  <c:v>42601.65505671296</c:v>
                </c:pt>
                <c:pt idx="1282">
                  <c:v>42601.654996874997</c:v>
                </c:pt>
                <c:pt idx="1283">
                  <c:v>42601.654979756939</c:v>
                </c:pt>
                <c:pt idx="1284">
                  <c:v>42601.654949351847</c:v>
                </c:pt>
                <c:pt idx="1285">
                  <c:v>42601.654936712963</c:v>
                </c:pt>
                <c:pt idx="1286">
                  <c:v>42601.654921215282</c:v>
                </c:pt>
                <c:pt idx="1287">
                  <c:v>42601.654884918978</c:v>
                </c:pt>
                <c:pt idx="1288">
                  <c:v>42601.654872962965</c:v>
                </c:pt>
                <c:pt idx="1289">
                  <c:v>42601.654860601855</c:v>
                </c:pt>
                <c:pt idx="1290">
                  <c:v>42601.654811655091</c:v>
                </c:pt>
                <c:pt idx="1291">
                  <c:v>42601.654793333328</c:v>
                </c:pt>
                <c:pt idx="1292">
                  <c:v>42601.654743437495</c:v>
                </c:pt>
                <c:pt idx="1293">
                  <c:v>42601.654731400464</c:v>
                </c:pt>
                <c:pt idx="1294">
                  <c:v>42601.654714675919</c:v>
                </c:pt>
                <c:pt idx="1295">
                  <c:v>42601.654689907409</c:v>
                </c:pt>
                <c:pt idx="1296">
                  <c:v>42601.654665104164</c:v>
                </c:pt>
                <c:pt idx="1297">
                  <c:v>42601.654631585647</c:v>
                </c:pt>
                <c:pt idx="1298">
                  <c:v>42601.654564675926</c:v>
                </c:pt>
                <c:pt idx="1299">
                  <c:v>42601.65455078704</c:v>
                </c:pt>
                <c:pt idx="1300">
                  <c:v>42601.654542395831</c:v>
                </c:pt>
                <c:pt idx="1301">
                  <c:v>42601.654523657409</c:v>
                </c:pt>
                <c:pt idx="1302">
                  <c:v>42601.654506527782</c:v>
                </c:pt>
                <c:pt idx="1303">
                  <c:v>42601.654427858797</c:v>
                </c:pt>
                <c:pt idx="1304">
                  <c:v>42601.654402708336</c:v>
                </c:pt>
                <c:pt idx="1305">
                  <c:v>42601.654388159717</c:v>
                </c:pt>
                <c:pt idx="1306">
                  <c:v>42601.654362997688</c:v>
                </c:pt>
                <c:pt idx="1307">
                  <c:v>42601.654357106476</c:v>
                </c:pt>
                <c:pt idx="1308">
                  <c:v>42601.654294386572</c:v>
                </c:pt>
                <c:pt idx="1309">
                  <c:v>42601.654281388888</c:v>
                </c:pt>
                <c:pt idx="1310">
                  <c:v>42601.654215092589</c:v>
                </c:pt>
                <c:pt idx="1311">
                  <c:v>42601.654185590276</c:v>
                </c:pt>
                <c:pt idx="1312">
                  <c:v>42601.654144328706</c:v>
                </c:pt>
                <c:pt idx="1313">
                  <c:v>42601.653998194444</c:v>
                </c:pt>
                <c:pt idx="1314">
                  <c:v>42601.653951481479</c:v>
                </c:pt>
                <c:pt idx="1315">
                  <c:v>42601.653947152772</c:v>
                </c:pt>
                <c:pt idx="1316">
                  <c:v>42601.645815104166</c:v>
                </c:pt>
                <c:pt idx="1317">
                  <c:v>42601.645803599531</c:v>
                </c:pt>
                <c:pt idx="1318">
                  <c:v>42601.645763738423</c:v>
                </c:pt>
                <c:pt idx="1319">
                  <c:v>42601.645664120369</c:v>
                </c:pt>
                <c:pt idx="1320">
                  <c:v>42601.645664027776</c:v>
                </c:pt>
                <c:pt idx="1321">
                  <c:v>42601.635872395833</c:v>
                </c:pt>
                <c:pt idx="1322">
                  <c:v>42601.635866296296</c:v>
                </c:pt>
                <c:pt idx="1323">
                  <c:v>42601.635115046294</c:v>
                </c:pt>
                <c:pt idx="1324">
                  <c:v>42601.635094247686</c:v>
                </c:pt>
                <c:pt idx="1325">
                  <c:v>42601.635076099534</c:v>
                </c:pt>
                <c:pt idx="1326">
                  <c:v>42601.635056805557</c:v>
                </c:pt>
                <c:pt idx="1327">
                  <c:v>42601.634945833328</c:v>
                </c:pt>
                <c:pt idx="1328">
                  <c:v>42601.634838634258</c:v>
                </c:pt>
                <c:pt idx="1329">
                  <c:v>42601.634839398146</c:v>
                </c:pt>
                <c:pt idx="1330">
                  <c:v>42601.634775659717</c:v>
                </c:pt>
                <c:pt idx="1331">
                  <c:v>42601.634674305555</c:v>
                </c:pt>
                <c:pt idx="1332">
                  <c:v>42601.633964409724</c:v>
                </c:pt>
                <c:pt idx="1333">
                  <c:v>42601.633944837966</c:v>
                </c:pt>
                <c:pt idx="1334">
                  <c:v>42601.633886365737</c:v>
                </c:pt>
                <c:pt idx="1335">
                  <c:v>42601.633821296295</c:v>
                </c:pt>
                <c:pt idx="1336">
                  <c:v>42601.633801875003</c:v>
                </c:pt>
                <c:pt idx="1337">
                  <c:v>42601.633587673605</c:v>
                </c:pt>
                <c:pt idx="1338">
                  <c:v>42601.633568518511</c:v>
                </c:pt>
                <c:pt idx="1339">
                  <c:v>42601.633235682872</c:v>
                </c:pt>
                <c:pt idx="1340">
                  <c:v>42601.63322181713</c:v>
                </c:pt>
                <c:pt idx="1341">
                  <c:v>42601.633217025461</c:v>
                </c:pt>
                <c:pt idx="1342">
                  <c:v>42601.633174560186</c:v>
                </c:pt>
                <c:pt idx="1343">
                  <c:v>42601.63312583333</c:v>
                </c:pt>
                <c:pt idx="1344">
                  <c:v>42601.633083113426</c:v>
                </c:pt>
                <c:pt idx="1345">
                  <c:v>42601.633061134256</c:v>
                </c:pt>
                <c:pt idx="1346">
                  <c:v>42601.633047523144</c:v>
                </c:pt>
                <c:pt idx="1347">
                  <c:v>42601.633024641204</c:v>
                </c:pt>
                <c:pt idx="1348">
                  <c:v>42601.632925925922</c:v>
                </c:pt>
                <c:pt idx="1349">
                  <c:v>42601.63290640046</c:v>
                </c:pt>
                <c:pt idx="1350">
                  <c:v>42601.632235243051</c:v>
                </c:pt>
                <c:pt idx="1351">
                  <c:v>42601.632230416661</c:v>
                </c:pt>
                <c:pt idx="1352">
                  <c:v>42601.632214745368</c:v>
                </c:pt>
                <c:pt idx="1353">
                  <c:v>42601.632214479163</c:v>
                </c:pt>
                <c:pt idx="1354">
                  <c:v>42601.631369560178</c:v>
                </c:pt>
                <c:pt idx="1355">
                  <c:v>42601.631363958331</c:v>
                </c:pt>
                <c:pt idx="1356">
                  <c:v>42601.63133084491</c:v>
                </c:pt>
                <c:pt idx="1357">
                  <c:v>42601.631316296298</c:v>
                </c:pt>
                <c:pt idx="1358">
                  <c:v>42601.630866203697</c:v>
                </c:pt>
                <c:pt idx="1359">
                  <c:v>42601.630861331018</c:v>
                </c:pt>
                <c:pt idx="1360">
                  <c:v>42601.63062989583</c:v>
                </c:pt>
                <c:pt idx="1361">
                  <c:v>42601.630607824074</c:v>
                </c:pt>
                <c:pt idx="1362">
                  <c:v>42601.630589097222</c:v>
                </c:pt>
                <c:pt idx="1363">
                  <c:v>42601.630577442127</c:v>
                </c:pt>
                <c:pt idx="1364">
                  <c:v>42601.630312476846</c:v>
                </c:pt>
                <c:pt idx="1365">
                  <c:v>42601.630269409718</c:v>
                </c:pt>
                <c:pt idx="1366">
                  <c:v>42601.630257962963</c:v>
                </c:pt>
                <c:pt idx="1367">
                  <c:v>42601.630217523147</c:v>
                </c:pt>
                <c:pt idx="1368">
                  <c:v>42601.630170219905</c:v>
                </c:pt>
                <c:pt idx="1369">
                  <c:v>42601.630157245367</c:v>
                </c:pt>
                <c:pt idx="1370">
                  <c:v>42601.630144282404</c:v>
                </c:pt>
                <c:pt idx="1371">
                  <c:v>42601.630102604162</c:v>
                </c:pt>
                <c:pt idx="1372">
                  <c:v>42601.63008722222</c:v>
                </c:pt>
                <c:pt idx="1373">
                  <c:v>42601.630013495371</c:v>
                </c:pt>
                <c:pt idx="1374">
                  <c:v>42601.629999618053</c:v>
                </c:pt>
                <c:pt idx="1375">
                  <c:v>42601.629875497681</c:v>
                </c:pt>
                <c:pt idx="1376">
                  <c:v>42601.629870300923</c:v>
                </c:pt>
                <c:pt idx="1377">
                  <c:v>42601.629856770836</c:v>
                </c:pt>
                <c:pt idx="1378">
                  <c:v>42601.629787812497</c:v>
                </c:pt>
                <c:pt idx="1379">
                  <c:v>42601.629760231481</c:v>
                </c:pt>
                <c:pt idx="1380">
                  <c:v>42601.62974063657</c:v>
                </c:pt>
                <c:pt idx="1381">
                  <c:v>42601.629705312494</c:v>
                </c:pt>
                <c:pt idx="1382">
                  <c:v>42601.629691770831</c:v>
                </c:pt>
                <c:pt idx="1383">
                  <c:v>42601.629686886568</c:v>
                </c:pt>
                <c:pt idx="1384">
                  <c:v>42601.629572858794</c:v>
                </c:pt>
                <c:pt idx="1385">
                  <c:v>42601.628961145827</c:v>
                </c:pt>
                <c:pt idx="1386">
                  <c:v>42601.628868032407</c:v>
                </c:pt>
                <c:pt idx="1387">
                  <c:v>42601.628853518516</c:v>
                </c:pt>
                <c:pt idx="1388">
                  <c:v>42601.628545405089</c:v>
                </c:pt>
                <c:pt idx="1389">
                  <c:v>42601.628060104165</c:v>
                </c:pt>
                <c:pt idx="1390">
                  <c:v>42601.62804693287</c:v>
                </c:pt>
                <c:pt idx="1391">
                  <c:v>42601.62794770833</c:v>
                </c:pt>
                <c:pt idx="1392">
                  <c:v>42601.627898645827</c:v>
                </c:pt>
                <c:pt idx="1393">
                  <c:v>42601.627893842589</c:v>
                </c:pt>
                <c:pt idx="1394">
                  <c:v>42601.627877418978</c:v>
                </c:pt>
                <c:pt idx="1395">
                  <c:v>42601.627861504625</c:v>
                </c:pt>
                <c:pt idx="1396">
                  <c:v>42601.627856203697</c:v>
                </c:pt>
                <c:pt idx="1397">
                  <c:v>42601.627850717588</c:v>
                </c:pt>
                <c:pt idx="1398">
                  <c:v>42601.627837511573</c:v>
                </c:pt>
                <c:pt idx="1399">
                  <c:v>42601.627784571756</c:v>
                </c:pt>
                <c:pt idx="1400">
                  <c:v>42601.627697060183</c:v>
                </c:pt>
                <c:pt idx="1401">
                  <c:v>42601.627689733788</c:v>
                </c:pt>
                <c:pt idx="1402">
                  <c:v>42601.619405752317</c:v>
                </c:pt>
                <c:pt idx="1403">
                  <c:v>42601.619404930556</c:v>
                </c:pt>
                <c:pt idx="1404">
                  <c:v>42601.619402199074</c:v>
                </c:pt>
                <c:pt idx="1405">
                  <c:v>42601.619132835644</c:v>
                </c:pt>
                <c:pt idx="1406">
                  <c:v>42601.618850659717</c:v>
                </c:pt>
                <c:pt idx="1407">
                  <c:v>42601.618837824069</c:v>
                </c:pt>
                <c:pt idx="1408">
                  <c:v>42601.61882570602</c:v>
                </c:pt>
                <c:pt idx="1409">
                  <c:v>42601.618819756943</c:v>
                </c:pt>
                <c:pt idx="1410">
                  <c:v>42601.61874824074</c:v>
                </c:pt>
                <c:pt idx="1411">
                  <c:v>42601.618730057868</c:v>
                </c:pt>
                <c:pt idx="1412">
                  <c:v>42601.61870619213</c:v>
                </c:pt>
                <c:pt idx="1413">
                  <c:v>42601.618644872688</c:v>
                </c:pt>
                <c:pt idx="1414">
                  <c:v>42601.618596412038</c:v>
                </c:pt>
                <c:pt idx="1415">
                  <c:v>42601.618596157401</c:v>
                </c:pt>
                <c:pt idx="1416">
                  <c:v>42601.617717187495</c:v>
                </c:pt>
                <c:pt idx="1417">
                  <c:v>42601.617605300919</c:v>
                </c:pt>
                <c:pt idx="1418">
                  <c:v>42601.617587581015</c:v>
                </c:pt>
                <c:pt idx="1419">
                  <c:v>42601.617555474535</c:v>
                </c:pt>
                <c:pt idx="1420">
                  <c:v>42601.617413472217</c:v>
                </c:pt>
                <c:pt idx="1421">
                  <c:v>42601.617401724536</c:v>
                </c:pt>
                <c:pt idx="1422">
                  <c:v>42601.616602847214</c:v>
                </c:pt>
                <c:pt idx="1423">
                  <c:v>42601.616543460645</c:v>
                </c:pt>
                <c:pt idx="1424">
                  <c:v>42601.615439895832</c:v>
                </c:pt>
                <c:pt idx="1425">
                  <c:v>42601.615013935181</c:v>
                </c:pt>
                <c:pt idx="1426">
                  <c:v>42601.614966284724</c:v>
                </c:pt>
                <c:pt idx="1427">
                  <c:v>42601.614949143514</c:v>
                </c:pt>
                <c:pt idx="1428">
                  <c:v>42601.614920173604</c:v>
                </c:pt>
                <c:pt idx="1429">
                  <c:v>42601.614903171292</c:v>
                </c:pt>
                <c:pt idx="1430">
                  <c:v>42601.614892083329</c:v>
                </c:pt>
                <c:pt idx="1431">
                  <c:v>42601.614665879628</c:v>
                </c:pt>
                <c:pt idx="1432">
                  <c:v>42601.614326840274</c:v>
                </c:pt>
                <c:pt idx="1433">
                  <c:v>42601.614310405093</c:v>
                </c:pt>
                <c:pt idx="1434">
                  <c:v>42601.614293391198</c:v>
                </c:pt>
                <c:pt idx="1435">
                  <c:v>42601.614275856475</c:v>
                </c:pt>
                <c:pt idx="1436">
                  <c:v>42601.614237511567</c:v>
                </c:pt>
                <c:pt idx="1437">
                  <c:v>42601.614194849528</c:v>
                </c:pt>
                <c:pt idx="1438">
                  <c:v>42601.614125497683</c:v>
                </c:pt>
                <c:pt idx="1439">
                  <c:v>42601.613805416659</c:v>
                </c:pt>
                <c:pt idx="1440">
                  <c:v>42601.613789710646</c:v>
                </c:pt>
                <c:pt idx="1441">
                  <c:v>42601.613765937494</c:v>
                </c:pt>
                <c:pt idx="1442">
                  <c:v>42601.613747754622</c:v>
                </c:pt>
                <c:pt idx="1443">
                  <c:v>42601.613502777771</c:v>
                </c:pt>
                <c:pt idx="1444">
                  <c:v>42601.613004317129</c:v>
                </c:pt>
                <c:pt idx="1445">
                  <c:v>42601.612959768514</c:v>
                </c:pt>
                <c:pt idx="1446">
                  <c:v>42601.612851192127</c:v>
                </c:pt>
                <c:pt idx="1447">
                  <c:v>42601.612834537031</c:v>
                </c:pt>
                <c:pt idx="1448">
                  <c:v>42601.612754652779</c:v>
                </c:pt>
                <c:pt idx="1449">
                  <c:v>42601.612715428237</c:v>
                </c:pt>
                <c:pt idx="1450">
                  <c:v>42601.612542812501</c:v>
                </c:pt>
                <c:pt idx="1451">
                  <c:v>42601.612449201384</c:v>
                </c:pt>
                <c:pt idx="1452">
                  <c:v>42601.612432638889</c:v>
                </c:pt>
                <c:pt idx="1453">
                  <c:v>42601.612344270827</c:v>
                </c:pt>
                <c:pt idx="1454">
                  <c:v>42601.612328067124</c:v>
                </c:pt>
                <c:pt idx="1455">
                  <c:v>42601.612040115739</c:v>
                </c:pt>
                <c:pt idx="1456">
                  <c:v>42601.611933715278</c:v>
                </c:pt>
                <c:pt idx="1457">
                  <c:v>42601.61183065972</c:v>
                </c:pt>
                <c:pt idx="1458">
                  <c:v>42601.611765231479</c:v>
                </c:pt>
                <c:pt idx="1459">
                  <c:v>42601.611754861107</c:v>
                </c:pt>
                <c:pt idx="1460">
                  <c:v>42601.611747673604</c:v>
                </c:pt>
                <c:pt idx="1461">
                  <c:v>42601.611123240735</c:v>
                </c:pt>
                <c:pt idx="1462">
                  <c:v>42601.611027569445</c:v>
                </c:pt>
                <c:pt idx="1463">
                  <c:v>42601.611020659715</c:v>
                </c:pt>
                <c:pt idx="1464">
                  <c:v>42601.610743923608</c:v>
                </c:pt>
                <c:pt idx="1465">
                  <c:v>42601.61072556713</c:v>
                </c:pt>
                <c:pt idx="1466">
                  <c:v>42601.610664953703</c:v>
                </c:pt>
                <c:pt idx="1467">
                  <c:v>42601.610662164348</c:v>
                </c:pt>
                <c:pt idx="1468">
                  <c:v>42601.610656851852</c:v>
                </c:pt>
                <c:pt idx="1469">
                  <c:v>42601.610653796291</c:v>
                </c:pt>
                <c:pt idx="1470">
                  <c:v>42601.610620879626</c:v>
                </c:pt>
                <c:pt idx="1471">
                  <c:v>42601.610596585648</c:v>
                </c:pt>
                <c:pt idx="1472">
                  <c:v>42601.610593854166</c:v>
                </c:pt>
                <c:pt idx="1473">
                  <c:v>42601.610374629628</c:v>
                </c:pt>
                <c:pt idx="1474">
                  <c:v>42601.61022253472</c:v>
                </c:pt>
                <c:pt idx="1475">
                  <c:v>42601.610217048605</c:v>
                </c:pt>
                <c:pt idx="1476">
                  <c:v>42601.610193333334</c:v>
                </c:pt>
                <c:pt idx="1477">
                  <c:v>42601.61018570602</c:v>
                </c:pt>
                <c:pt idx="1478">
                  <c:v>42601.61013134259</c:v>
                </c:pt>
                <c:pt idx="1479">
                  <c:v>42601.610118599536</c:v>
                </c:pt>
                <c:pt idx="1480">
                  <c:v>42601.610110833331</c:v>
                </c:pt>
                <c:pt idx="1481">
                  <c:v>42601.610090416667</c:v>
                </c:pt>
                <c:pt idx="1482">
                  <c:v>42601.610076006946</c:v>
                </c:pt>
                <c:pt idx="1483">
                  <c:v>42601.605382905087</c:v>
                </c:pt>
                <c:pt idx="1484">
                  <c:v>42601.605221956015</c:v>
                </c:pt>
                <c:pt idx="1485">
                  <c:v>42601.604398738426</c:v>
                </c:pt>
                <c:pt idx="1486">
                  <c:v>42601.604302187501</c:v>
                </c:pt>
                <c:pt idx="1487">
                  <c:v>42601.60426428241</c:v>
                </c:pt>
                <c:pt idx="1488">
                  <c:v>42601.604210173609</c:v>
                </c:pt>
                <c:pt idx="1489">
                  <c:v>42601.60415309028</c:v>
                </c:pt>
                <c:pt idx="1490">
                  <c:v>42601.604091562498</c:v>
                </c:pt>
                <c:pt idx="1491">
                  <c:v>42601.604060810183</c:v>
                </c:pt>
                <c:pt idx="1492">
                  <c:v>42601.604028969901</c:v>
                </c:pt>
                <c:pt idx="1493">
                  <c:v>42601.60392217592</c:v>
                </c:pt>
                <c:pt idx="1494">
                  <c:v>42601.603879513881</c:v>
                </c:pt>
                <c:pt idx="1495">
                  <c:v>42601.603856921291</c:v>
                </c:pt>
                <c:pt idx="1496">
                  <c:v>42601.603835254624</c:v>
                </c:pt>
                <c:pt idx="1497">
                  <c:v>42601.601025671291</c:v>
                </c:pt>
                <c:pt idx="1498">
                  <c:v>42601.601005173608</c:v>
                </c:pt>
                <c:pt idx="1499">
                  <c:v>42601.600785810188</c:v>
                </c:pt>
                <c:pt idx="1500">
                  <c:v>42601.599550624996</c:v>
                </c:pt>
                <c:pt idx="1501">
                  <c:v>42601.599527407401</c:v>
                </c:pt>
                <c:pt idx="1502">
                  <c:v>42601.599479374992</c:v>
                </c:pt>
                <c:pt idx="1503">
                  <c:v>42601.599461527781</c:v>
                </c:pt>
                <c:pt idx="1504">
                  <c:v>42601.599447719906</c:v>
                </c:pt>
                <c:pt idx="1505">
                  <c:v>42601.599429849535</c:v>
                </c:pt>
                <c:pt idx="1506">
                  <c:v>42601.599400694446</c:v>
                </c:pt>
                <c:pt idx="1507">
                  <c:v>42601.599379814819</c:v>
                </c:pt>
                <c:pt idx="1508">
                  <c:v>42601.59929770833</c:v>
                </c:pt>
                <c:pt idx="1509">
                  <c:v>42601.599278333328</c:v>
                </c:pt>
                <c:pt idx="1510">
                  <c:v>42601.599118611113</c:v>
                </c:pt>
                <c:pt idx="1511">
                  <c:v>42601.599105069436</c:v>
                </c:pt>
                <c:pt idx="1512">
                  <c:v>42601.599030474528</c:v>
                </c:pt>
                <c:pt idx="1513">
                  <c:v>42601.599005972217</c:v>
                </c:pt>
                <c:pt idx="1514">
                  <c:v>42601.598993125001</c:v>
                </c:pt>
                <c:pt idx="1515">
                  <c:v>42601.598978587957</c:v>
                </c:pt>
                <c:pt idx="1516">
                  <c:v>42601.59896491898</c:v>
                </c:pt>
                <c:pt idx="1517">
                  <c:v>42601.598947303239</c:v>
                </c:pt>
                <c:pt idx="1518">
                  <c:v>42601.598848344904</c:v>
                </c:pt>
                <c:pt idx="1519">
                  <c:v>42601.598829120368</c:v>
                </c:pt>
                <c:pt idx="1520">
                  <c:v>42601.598443391202</c:v>
                </c:pt>
                <c:pt idx="1521">
                  <c:v>42601.598421469906</c:v>
                </c:pt>
                <c:pt idx="1522">
                  <c:v>42601.598356342591</c:v>
                </c:pt>
                <c:pt idx="1523">
                  <c:v>42601.598353182868</c:v>
                </c:pt>
                <c:pt idx="1524">
                  <c:v>42601.598272824071</c:v>
                </c:pt>
                <c:pt idx="1525">
                  <c:v>42601.598270648152</c:v>
                </c:pt>
                <c:pt idx="1526">
                  <c:v>42601.598268078706</c:v>
                </c:pt>
                <c:pt idx="1527">
                  <c:v>42601.576988043984</c:v>
                </c:pt>
                <c:pt idx="1528">
                  <c:v>42601.576970509261</c:v>
                </c:pt>
                <c:pt idx="1529">
                  <c:v>42601.576947638889</c:v>
                </c:pt>
                <c:pt idx="1530">
                  <c:v>42601.576928553237</c:v>
                </c:pt>
                <c:pt idx="1531">
                  <c:v>42601.576903321758</c:v>
                </c:pt>
                <c:pt idx="1532">
                  <c:v>42601.576752905086</c:v>
                </c:pt>
                <c:pt idx="1533">
                  <c:v>42601.576726192128</c:v>
                </c:pt>
                <c:pt idx="1534">
                  <c:v>42601.576112395829</c:v>
                </c:pt>
                <c:pt idx="1535">
                  <c:v>42601.57609894676</c:v>
                </c:pt>
                <c:pt idx="1536">
                  <c:v>42601.576096736106</c:v>
                </c:pt>
                <c:pt idx="1537">
                  <c:v>42601.575011782399</c:v>
                </c:pt>
                <c:pt idx="1538">
                  <c:v>42601.574992777772</c:v>
                </c:pt>
                <c:pt idx="1539">
                  <c:v>42601.574981400459</c:v>
                </c:pt>
                <c:pt idx="1540">
                  <c:v>42601.572284513888</c:v>
                </c:pt>
                <c:pt idx="1541">
                  <c:v>42601.572268402779</c:v>
                </c:pt>
                <c:pt idx="1542">
                  <c:v>42601.572246388889</c:v>
                </c:pt>
                <c:pt idx="1543">
                  <c:v>42601.572248495366</c:v>
                </c:pt>
                <c:pt idx="1544">
                  <c:v>42601.562725821757</c:v>
                </c:pt>
                <c:pt idx="1545">
                  <c:v>42601.562715196756</c:v>
                </c:pt>
                <c:pt idx="1546">
                  <c:v>42601.56269579861</c:v>
                </c:pt>
                <c:pt idx="1547">
                  <c:v>42601.562681435178</c:v>
                </c:pt>
                <c:pt idx="1548">
                  <c:v>42601.562676296293</c:v>
                </c:pt>
                <c:pt idx="1549">
                  <c:v>42601.562645925929</c:v>
                </c:pt>
                <c:pt idx="1550">
                  <c:v>42601.562612395828</c:v>
                </c:pt>
                <c:pt idx="1551">
                  <c:v>42601.562531678239</c:v>
                </c:pt>
                <c:pt idx="1552">
                  <c:v>42601.562521817126</c:v>
                </c:pt>
                <c:pt idx="1553">
                  <c:v>42601.562458333334</c:v>
                </c:pt>
                <c:pt idx="1554">
                  <c:v>42601.562447766199</c:v>
                </c:pt>
                <c:pt idx="1555">
                  <c:v>42601.562413703701</c:v>
                </c:pt>
                <c:pt idx="1556">
                  <c:v>42601.562373715278</c:v>
                </c:pt>
                <c:pt idx="1557">
                  <c:v>42601.562346863422</c:v>
                </c:pt>
                <c:pt idx="1558">
                  <c:v>42601.562336180556</c:v>
                </c:pt>
                <c:pt idx="1559">
                  <c:v>42601.562199976855</c:v>
                </c:pt>
                <c:pt idx="1560">
                  <c:v>42601.562180104163</c:v>
                </c:pt>
                <c:pt idx="1561">
                  <c:v>42601.562165300922</c:v>
                </c:pt>
                <c:pt idx="1562">
                  <c:v>42601.562138171292</c:v>
                </c:pt>
                <c:pt idx="1563">
                  <c:v>42601.562124502314</c:v>
                </c:pt>
                <c:pt idx="1564">
                  <c:v>42601.562103541663</c:v>
                </c:pt>
                <c:pt idx="1565">
                  <c:v>42601.562010023146</c:v>
                </c:pt>
                <c:pt idx="1566">
                  <c:v>42601.561996921293</c:v>
                </c:pt>
                <c:pt idx="1567">
                  <c:v>42601.561938611114</c:v>
                </c:pt>
                <c:pt idx="1568">
                  <c:v>42601.561933182871</c:v>
                </c:pt>
                <c:pt idx="1569">
                  <c:v>42601.561923634254</c:v>
                </c:pt>
                <c:pt idx="1570">
                  <c:v>42601.561908460651</c:v>
                </c:pt>
                <c:pt idx="1571">
                  <c:v>42601.561898622684</c:v>
                </c:pt>
                <c:pt idx="1572">
                  <c:v>42601.561864502313</c:v>
                </c:pt>
                <c:pt idx="1573">
                  <c:v>42601.561782430552</c:v>
                </c:pt>
                <c:pt idx="1574">
                  <c:v>42601.561766921288</c:v>
                </c:pt>
                <c:pt idx="1575">
                  <c:v>42601.561687291665</c:v>
                </c:pt>
                <c:pt idx="1576">
                  <c:v>42601.559567800919</c:v>
                </c:pt>
                <c:pt idx="1577">
                  <c:v>42601.559548136574</c:v>
                </c:pt>
                <c:pt idx="1578">
                  <c:v>42601.559494895831</c:v>
                </c:pt>
                <c:pt idx="1579">
                  <c:v>42601.559447384258</c:v>
                </c:pt>
                <c:pt idx="1580">
                  <c:v>42601.559438599535</c:v>
                </c:pt>
                <c:pt idx="1581">
                  <c:v>42601.559433113427</c:v>
                </c:pt>
                <c:pt idx="1582">
                  <c:v>42601.55829458333</c:v>
                </c:pt>
                <c:pt idx="1583">
                  <c:v>42601.558097407404</c:v>
                </c:pt>
                <c:pt idx="1584">
                  <c:v>42601.558037997682</c:v>
                </c:pt>
                <c:pt idx="1585">
                  <c:v>42601.558018425923</c:v>
                </c:pt>
                <c:pt idx="1586">
                  <c:v>42601.557095833334</c:v>
                </c:pt>
                <c:pt idx="1587">
                  <c:v>42601.557077789352</c:v>
                </c:pt>
                <c:pt idx="1588">
                  <c:v>42601.557033773148</c:v>
                </c:pt>
                <c:pt idx="1589">
                  <c:v>42601.557017164349</c:v>
                </c:pt>
                <c:pt idx="1590">
                  <c:v>42601.557003159724</c:v>
                </c:pt>
                <c:pt idx="1591">
                  <c:v>42601.556960798611</c:v>
                </c:pt>
                <c:pt idx="1592">
                  <c:v>42601.556913206012</c:v>
                </c:pt>
                <c:pt idx="1593">
                  <c:v>42601.556892650457</c:v>
                </c:pt>
                <c:pt idx="1594">
                  <c:v>42601.556876192124</c:v>
                </c:pt>
                <c:pt idx="1595">
                  <c:v>42601.556851643509</c:v>
                </c:pt>
                <c:pt idx="1596">
                  <c:v>42601.556803692125</c:v>
                </c:pt>
                <c:pt idx="1597">
                  <c:v>42601.556784097222</c:v>
                </c:pt>
                <c:pt idx="1598">
                  <c:v>42601.556750995369</c:v>
                </c:pt>
                <c:pt idx="1599">
                  <c:v>42601.556739131942</c:v>
                </c:pt>
                <c:pt idx="1600">
                  <c:v>42601.55668199074</c:v>
                </c:pt>
                <c:pt idx="1601">
                  <c:v>42601.556673379622</c:v>
                </c:pt>
                <c:pt idx="1602">
                  <c:v>42601.556640787036</c:v>
                </c:pt>
                <c:pt idx="1603">
                  <c:v>42601.556587476851</c:v>
                </c:pt>
                <c:pt idx="1604">
                  <c:v>42601.556566701387</c:v>
                </c:pt>
                <c:pt idx="1605">
                  <c:v>42601.556533182862</c:v>
                </c:pt>
                <c:pt idx="1606">
                  <c:v>42601.55650392361</c:v>
                </c:pt>
                <c:pt idx="1607">
                  <c:v>42601.556431296289</c:v>
                </c:pt>
                <c:pt idx="1608">
                  <c:v>42601.556418831016</c:v>
                </c:pt>
                <c:pt idx="1609">
                  <c:v>42601.556407476848</c:v>
                </c:pt>
                <c:pt idx="1610">
                  <c:v>42601.556398472218</c:v>
                </c:pt>
                <c:pt idx="1611">
                  <c:v>42601.54801658565</c:v>
                </c:pt>
                <c:pt idx="1612">
                  <c:v>42601.5480068287</c:v>
                </c:pt>
                <c:pt idx="1613">
                  <c:v>42601.547997037036</c:v>
                </c:pt>
                <c:pt idx="1614">
                  <c:v>42601.547979884257</c:v>
                </c:pt>
                <c:pt idx="1615">
                  <c:v>42601.547904710642</c:v>
                </c:pt>
                <c:pt idx="1616">
                  <c:v>42601.547840312494</c:v>
                </c:pt>
                <c:pt idx="1617">
                  <c:v>42601.547733449072</c:v>
                </c:pt>
                <c:pt idx="1618">
                  <c:v>42601.547708321763</c:v>
                </c:pt>
                <c:pt idx="1619">
                  <c:v>42601.547649780092</c:v>
                </c:pt>
                <c:pt idx="1620">
                  <c:v>42601.547644155093</c:v>
                </c:pt>
                <c:pt idx="1621">
                  <c:v>42601.547629687499</c:v>
                </c:pt>
                <c:pt idx="1622">
                  <c:v>42601.547616053234</c:v>
                </c:pt>
                <c:pt idx="1623">
                  <c:v>42601.547524062495</c:v>
                </c:pt>
                <c:pt idx="1624">
                  <c:v>42601.547500462962</c:v>
                </c:pt>
                <c:pt idx="1625">
                  <c:v>42601.54744855324</c:v>
                </c:pt>
                <c:pt idx="1626">
                  <c:v>42601.54741475694</c:v>
                </c:pt>
                <c:pt idx="1627">
                  <c:v>42601.54734138889</c:v>
                </c:pt>
                <c:pt idx="1628">
                  <c:v>42601.547329965273</c:v>
                </c:pt>
                <c:pt idx="1629">
                  <c:v>42601.547279560182</c:v>
                </c:pt>
                <c:pt idx="1630">
                  <c:v>42601.547267557871</c:v>
                </c:pt>
                <c:pt idx="1631">
                  <c:v>42601.54725762731</c:v>
                </c:pt>
                <c:pt idx="1632">
                  <c:v>42601.547248078699</c:v>
                </c:pt>
                <c:pt idx="1633">
                  <c:v>42601.547227685187</c:v>
                </c:pt>
                <c:pt idx="1634">
                  <c:v>42601.547214872684</c:v>
                </c:pt>
                <c:pt idx="1635">
                  <c:v>42601.54617739583</c:v>
                </c:pt>
                <c:pt idx="1636">
                  <c:v>42601.545503518522</c:v>
                </c:pt>
                <c:pt idx="1637">
                  <c:v>42601.54526471065</c:v>
                </c:pt>
                <c:pt idx="1638">
                  <c:v>42601.545245162037</c:v>
                </c:pt>
                <c:pt idx="1639">
                  <c:v>42601.544680462961</c:v>
                </c:pt>
                <c:pt idx="1640">
                  <c:v>42601.544662141205</c:v>
                </c:pt>
                <c:pt idx="1641">
                  <c:v>42601.544650000003</c:v>
                </c:pt>
                <c:pt idx="1642">
                  <c:v>42601.544636678234</c:v>
                </c:pt>
                <c:pt idx="1643">
                  <c:v>42601.544623564812</c:v>
                </c:pt>
                <c:pt idx="1644">
                  <c:v>42601.54451973379</c:v>
                </c:pt>
                <c:pt idx="1645">
                  <c:v>42601.544500787037</c:v>
                </c:pt>
                <c:pt idx="1646">
                  <c:v>42601.544471145833</c:v>
                </c:pt>
                <c:pt idx="1647">
                  <c:v>42601.54430942129</c:v>
                </c:pt>
                <c:pt idx="1648">
                  <c:v>42601.544273495369</c:v>
                </c:pt>
                <c:pt idx="1649">
                  <c:v>42601.544047696756</c:v>
                </c:pt>
                <c:pt idx="1650">
                  <c:v>42601.544028229167</c:v>
                </c:pt>
                <c:pt idx="1651">
                  <c:v>42601.542323657406</c:v>
                </c:pt>
                <c:pt idx="1652">
                  <c:v>42601.542312013888</c:v>
                </c:pt>
                <c:pt idx="1653">
                  <c:v>42601.542267442121</c:v>
                </c:pt>
                <c:pt idx="1654">
                  <c:v>42601.539151979166</c:v>
                </c:pt>
                <c:pt idx="1655">
                  <c:v>42601.53911258102</c:v>
                </c:pt>
                <c:pt idx="1656">
                  <c:v>42601.53909528935</c:v>
                </c:pt>
                <c:pt idx="1657">
                  <c:v>42601.539034074071</c:v>
                </c:pt>
                <c:pt idx="1658">
                  <c:v>42601.539003715276</c:v>
                </c:pt>
                <c:pt idx="1659">
                  <c:v>42601.538982164355</c:v>
                </c:pt>
                <c:pt idx="1660">
                  <c:v>42601.538924050925</c:v>
                </c:pt>
                <c:pt idx="1661">
                  <c:v>42601.538904409717</c:v>
                </c:pt>
                <c:pt idx="1662">
                  <c:v>42601.538829074074</c:v>
                </c:pt>
                <c:pt idx="1663">
                  <c:v>42601.538808321755</c:v>
                </c:pt>
                <c:pt idx="1664">
                  <c:v>42601.538737546296</c:v>
                </c:pt>
                <c:pt idx="1665">
                  <c:v>42601.538726516206</c:v>
                </c:pt>
                <c:pt idx="1666">
                  <c:v>42601.538709733795</c:v>
                </c:pt>
                <c:pt idx="1667">
                  <c:v>42601.538402395832</c:v>
                </c:pt>
                <c:pt idx="1668">
                  <c:v>42601.538383368053</c:v>
                </c:pt>
                <c:pt idx="1669">
                  <c:v>42601.538371481474</c:v>
                </c:pt>
                <c:pt idx="1670">
                  <c:v>42601.538287986106</c:v>
                </c:pt>
                <c:pt idx="1671">
                  <c:v>42601.538195231478</c:v>
                </c:pt>
                <c:pt idx="1672">
                  <c:v>42601.538184039346</c:v>
                </c:pt>
                <c:pt idx="1673">
                  <c:v>42601.537736724538</c:v>
                </c:pt>
                <c:pt idx="1674">
                  <c:v>42601.537712245372</c:v>
                </c:pt>
                <c:pt idx="1675">
                  <c:v>42601.537692847218</c:v>
                </c:pt>
                <c:pt idx="1676">
                  <c:v>42601.537681550923</c:v>
                </c:pt>
                <c:pt idx="1677">
                  <c:v>42601.537675983789</c:v>
                </c:pt>
                <c:pt idx="1678">
                  <c:v>42601.5376697338</c:v>
                </c:pt>
                <c:pt idx="1679">
                  <c:v>42601.537664120369</c:v>
                </c:pt>
                <c:pt idx="1680">
                  <c:v>42601.53708425926</c:v>
                </c:pt>
                <c:pt idx="1681">
                  <c:v>42601.537072002313</c:v>
                </c:pt>
                <c:pt idx="1682">
                  <c:v>42601.537069247679</c:v>
                </c:pt>
                <c:pt idx="1683">
                  <c:v>42601.536950925925</c:v>
                </c:pt>
                <c:pt idx="1684">
                  <c:v>42601.533042800926</c:v>
                </c:pt>
                <c:pt idx="1685">
                  <c:v>42601.533030960643</c:v>
                </c:pt>
                <c:pt idx="1686">
                  <c:v>42601.532888912036</c:v>
                </c:pt>
                <c:pt idx="1687">
                  <c:v>42601.532870057868</c:v>
                </c:pt>
                <c:pt idx="1688">
                  <c:v>42601.532797476852</c:v>
                </c:pt>
                <c:pt idx="1689">
                  <c:v>42601.532786701384</c:v>
                </c:pt>
                <c:pt idx="1690">
                  <c:v>42601.532757083325</c:v>
                </c:pt>
                <c:pt idx="1691">
                  <c:v>42601.532721944437</c:v>
                </c:pt>
                <c:pt idx="1692">
                  <c:v>42601.532469537036</c:v>
                </c:pt>
                <c:pt idx="1693">
                  <c:v>42601.532441967589</c:v>
                </c:pt>
                <c:pt idx="1694">
                  <c:v>42601.532423090277</c:v>
                </c:pt>
                <c:pt idx="1695">
                  <c:v>42601.532400069445</c:v>
                </c:pt>
                <c:pt idx="1696">
                  <c:v>42601.532387893516</c:v>
                </c:pt>
                <c:pt idx="1697">
                  <c:v>42601.532355439813</c:v>
                </c:pt>
                <c:pt idx="1698">
                  <c:v>42601.53232528935</c:v>
                </c:pt>
                <c:pt idx="1699">
                  <c:v>42601.532294027777</c:v>
                </c:pt>
                <c:pt idx="1700">
                  <c:v>42601.532264652778</c:v>
                </c:pt>
                <c:pt idx="1701">
                  <c:v>42601.532235266197</c:v>
                </c:pt>
                <c:pt idx="1702">
                  <c:v>42601.53220603009</c:v>
                </c:pt>
                <c:pt idx="1703">
                  <c:v>42601.532177881942</c:v>
                </c:pt>
                <c:pt idx="1704">
                  <c:v>42601.532144351855</c:v>
                </c:pt>
                <c:pt idx="1705">
                  <c:v>42601.532133182867</c:v>
                </c:pt>
                <c:pt idx="1706">
                  <c:v>42601.53210232639</c:v>
                </c:pt>
                <c:pt idx="1707">
                  <c:v>42601.532070486115</c:v>
                </c:pt>
                <c:pt idx="1708">
                  <c:v>42601.532055312498</c:v>
                </c:pt>
                <c:pt idx="1709">
                  <c:v>42601.532002557869</c:v>
                </c:pt>
                <c:pt idx="1710">
                  <c:v>42601.531968564814</c:v>
                </c:pt>
                <c:pt idx="1711">
                  <c:v>42601.531947337957</c:v>
                </c:pt>
                <c:pt idx="1712">
                  <c:v>42601.531914907406</c:v>
                </c:pt>
                <c:pt idx="1713">
                  <c:v>42601.53188603009</c:v>
                </c:pt>
                <c:pt idx="1714">
                  <c:v>42601.531850254629</c:v>
                </c:pt>
                <c:pt idx="1715">
                  <c:v>42601.53183670139</c:v>
                </c:pt>
                <c:pt idx="1716">
                  <c:v>42601.531575740737</c:v>
                </c:pt>
                <c:pt idx="1717">
                  <c:v>42601.530012800926</c:v>
                </c:pt>
                <c:pt idx="1718">
                  <c:v>42601.524421388887</c:v>
                </c:pt>
                <c:pt idx="1719">
                  <c:v>42601.524324814811</c:v>
                </c:pt>
                <c:pt idx="1720">
                  <c:v>42601.522817199068</c:v>
                </c:pt>
                <c:pt idx="1721">
                  <c:v>42601.522799317121</c:v>
                </c:pt>
                <c:pt idx="1722">
                  <c:v>42601.522742962959</c:v>
                </c:pt>
                <c:pt idx="1723">
                  <c:v>42601.522674097221</c:v>
                </c:pt>
                <c:pt idx="1724">
                  <c:v>42601.522664351847</c:v>
                </c:pt>
                <c:pt idx="1725">
                  <c:v>42601.522512523145</c:v>
                </c:pt>
                <c:pt idx="1726">
                  <c:v>42601.522499791659</c:v>
                </c:pt>
                <c:pt idx="1727">
                  <c:v>42601.522459004635</c:v>
                </c:pt>
                <c:pt idx="1728">
                  <c:v>42601.522348229169</c:v>
                </c:pt>
                <c:pt idx="1729">
                  <c:v>42601.522098483794</c:v>
                </c:pt>
                <c:pt idx="1730">
                  <c:v>42601.522079247683</c:v>
                </c:pt>
                <c:pt idx="1731">
                  <c:v>42601.522069652776</c:v>
                </c:pt>
                <c:pt idx="1732">
                  <c:v>42601.522060833333</c:v>
                </c:pt>
                <c:pt idx="1733">
                  <c:v>42601.522021655088</c:v>
                </c:pt>
                <c:pt idx="1734">
                  <c:v>42601.522007824075</c:v>
                </c:pt>
                <c:pt idx="1735">
                  <c:v>42601.521999432865</c:v>
                </c:pt>
                <c:pt idx="1736">
                  <c:v>42601.521936990735</c:v>
                </c:pt>
                <c:pt idx="1737">
                  <c:v>42601.521914166668</c:v>
                </c:pt>
                <c:pt idx="1738">
                  <c:v>42601.521900659725</c:v>
                </c:pt>
                <c:pt idx="1739">
                  <c:v>42601.52178293981</c:v>
                </c:pt>
                <c:pt idx="1740">
                  <c:v>42601.52173133102</c:v>
                </c:pt>
                <c:pt idx="1741">
                  <c:v>42601.521651006937</c:v>
                </c:pt>
                <c:pt idx="1742">
                  <c:v>42601.521627650458</c:v>
                </c:pt>
                <c:pt idx="1743">
                  <c:v>42601.521616747683</c:v>
                </c:pt>
                <c:pt idx="1744">
                  <c:v>42601.521589502314</c:v>
                </c:pt>
                <c:pt idx="1745">
                  <c:v>42601.52153637731</c:v>
                </c:pt>
                <c:pt idx="1746">
                  <c:v>42601.521523368057</c:v>
                </c:pt>
                <c:pt idx="1747">
                  <c:v>42601.521508518512</c:v>
                </c:pt>
                <c:pt idx="1748">
                  <c:v>42601.521474629633</c:v>
                </c:pt>
                <c:pt idx="1749">
                  <c:v>42601.52146142361</c:v>
                </c:pt>
                <c:pt idx="1750">
                  <c:v>42601.521444525461</c:v>
                </c:pt>
                <c:pt idx="1751">
                  <c:v>42601.521430208326</c:v>
                </c:pt>
                <c:pt idx="1752">
                  <c:v>42601.521409641202</c:v>
                </c:pt>
                <c:pt idx="1753">
                  <c:v>42601.521327025461</c:v>
                </c:pt>
                <c:pt idx="1754">
                  <c:v>42601.521305127309</c:v>
                </c:pt>
                <c:pt idx="1755">
                  <c:v>42601.521254988424</c:v>
                </c:pt>
                <c:pt idx="1756">
                  <c:v>42601.503855590279</c:v>
                </c:pt>
                <c:pt idx="1757">
                  <c:v>42601.502928518516</c:v>
                </c:pt>
                <c:pt idx="1758">
                  <c:v>42601.502407476852</c:v>
                </c:pt>
                <c:pt idx="1759">
                  <c:v>42601.502407928238</c:v>
                </c:pt>
                <c:pt idx="1760">
                  <c:v>42601.502292245372</c:v>
                </c:pt>
                <c:pt idx="1761">
                  <c:v>42601.502265081013</c:v>
                </c:pt>
                <c:pt idx="1762">
                  <c:v>42601.501551168978</c:v>
                </c:pt>
                <c:pt idx="1763">
                  <c:v>42601.501551111105</c:v>
                </c:pt>
                <c:pt idx="1764">
                  <c:v>42601.501267013889</c:v>
                </c:pt>
                <c:pt idx="1765">
                  <c:v>42601.501249594905</c:v>
                </c:pt>
                <c:pt idx="1766">
                  <c:v>42601.501204953696</c:v>
                </c:pt>
                <c:pt idx="1767">
                  <c:v>42601.501166643517</c:v>
                </c:pt>
                <c:pt idx="1768">
                  <c:v>42601.501094537038</c:v>
                </c:pt>
                <c:pt idx="1769">
                  <c:v>42601.50105903935</c:v>
                </c:pt>
                <c:pt idx="1770">
                  <c:v>42601.500965162035</c:v>
                </c:pt>
                <c:pt idx="1771">
                  <c:v>42601.500883935187</c:v>
                </c:pt>
                <c:pt idx="1772">
                  <c:v>42601.497150300922</c:v>
                </c:pt>
                <c:pt idx="1773">
                  <c:v>42601.49712782407</c:v>
                </c:pt>
                <c:pt idx="1774">
                  <c:v>42601.497080937501</c:v>
                </c:pt>
                <c:pt idx="1775">
                  <c:v>42601.497069791665</c:v>
                </c:pt>
                <c:pt idx="1776">
                  <c:v>42601.497051030085</c:v>
                </c:pt>
                <c:pt idx="1777">
                  <c:v>42601.497034143518</c:v>
                </c:pt>
                <c:pt idx="1778">
                  <c:v>42601.49700092592</c:v>
                </c:pt>
                <c:pt idx="1779">
                  <c:v>42601.4969733912</c:v>
                </c:pt>
                <c:pt idx="1780">
                  <c:v>42601.496965775463</c:v>
                </c:pt>
                <c:pt idx="1781">
                  <c:v>42601.49693768518</c:v>
                </c:pt>
                <c:pt idx="1782">
                  <c:v>42601.496930115733</c:v>
                </c:pt>
                <c:pt idx="1783">
                  <c:v>42601.496905335647</c:v>
                </c:pt>
                <c:pt idx="1784">
                  <c:v>42601.496903865736</c:v>
                </c:pt>
                <c:pt idx="1785">
                  <c:v>42601.496041354163</c:v>
                </c:pt>
                <c:pt idx="1786">
                  <c:v>42601.492031180554</c:v>
                </c:pt>
                <c:pt idx="1787">
                  <c:v>42601.492003043975</c:v>
                </c:pt>
                <c:pt idx="1788">
                  <c:v>42601.491969606483</c:v>
                </c:pt>
                <c:pt idx="1789">
                  <c:v>42601.491942430548</c:v>
                </c:pt>
                <c:pt idx="1790">
                  <c:v>42601.49123310185</c:v>
                </c:pt>
                <c:pt idx="1791">
                  <c:v>42601.490447905089</c:v>
                </c:pt>
                <c:pt idx="1792">
                  <c:v>42601.490431412029</c:v>
                </c:pt>
                <c:pt idx="1793">
                  <c:v>42601.490401527779</c:v>
                </c:pt>
                <c:pt idx="1794">
                  <c:v>42601.490081956021</c:v>
                </c:pt>
                <c:pt idx="1795">
                  <c:v>42601.490066828701</c:v>
                </c:pt>
                <c:pt idx="1796">
                  <c:v>42601.489943460649</c:v>
                </c:pt>
                <c:pt idx="1797">
                  <c:v>42601.489918645828</c:v>
                </c:pt>
                <c:pt idx="1798">
                  <c:v>42601.489856585649</c:v>
                </c:pt>
                <c:pt idx="1799">
                  <c:v>42601.489792326385</c:v>
                </c:pt>
                <c:pt idx="1800">
                  <c:v>42601.489791041669</c:v>
                </c:pt>
                <c:pt idx="1801">
                  <c:v>42601.489252465275</c:v>
                </c:pt>
                <c:pt idx="1802">
                  <c:v>42601.489226597223</c:v>
                </c:pt>
                <c:pt idx="1803">
                  <c:v>42601.489173124995</c:v>
                </c:pt>
                <c:pt idx="1804">
                  <c:v>42601.489162650461</c:v>
                </c:pt>
                <c:pt idx="1805">
                  <c:v>42601.486085706019</c:v>
                </c:pt>
                <c:pt idx="1806">
                  <c:v>42601.486084780088</c:v>
                </c:pt>
                <c:pt idx="1807">
                  <c:v>42601.486079594906</c:v>
                </c:pt>
                <c:pt idx="1808">
                  <c:v>42601.486009224529</c:v>
                </c:pt>
                <c:pt idx="1809">
                  <c:v>42601.485949652772</c:v>
                </c:pt>
                <c:pt idx="1810">
                  <c:v>42601.485907025461</c:v>
                </c:pt>
                <c:pt idx="1811">
                  <c:v>42601.485862280089</c:v>
                </c:pt>
                <c:pt idx="1812">
                  <c:v>42601.485024756941</c:v>
                </c:pt>
                <c:pt idx="1813">
                  <c:v>42601.484999652777</c:v>
                </c:pt>
                <c:pt idx="1814">
                  <c:v>42601.48473157407</c:v>
                </c:pt>
                <c:pt idx="1815">
                  <c:v>42601.484679791662</c:v>
                </c:pt>
                <c:pt idx="1816">
                  <c:v>42601.484654699074</c:v>
                </c:pt>
                <c:pt idx="1817">
                  <c:v>42601.484428310177</c:v>
                </c:pt>
                <c:pt idx="1818">
                  <c:v>42601.484405659721</c:v>
                </c:pt>
                <c:pt idx="1819">
                  <c:v>42601.484397962959</c:v>
                </c:pt>
                <c:pt idx="1820">
                  <c:v>42601.484379166672</c:v>
                </c:pt>
                <c:pt idx="1821">
                  <c:v>42601.484311805551</c:v>
                </c:pt>
                <c:pt idx="1822">
                  <c:v>42601.484289247681</c:v>
                </c:pt>
                <c:pt idx="1823">
                  <c:v>42601.48426232639</c:v>
                </c:pt>
                <c:pt idx="1824">
                  <c:v>42601.484232754628</c:v>
                </c:pt>
                <c:pt idx="1825">
                  <c:v>42601.48422155092</c:v>
                </c:pt>
                <c:pt idx="1826">
                  <c:v>42601.484191747681</c:v>
                </c:pt>
                <c:pt idx="1827">
                  <c:v>42601.484179513885</c:v>
                </c:pt>
                <c:pt idx="1828">
                  <c:v>42601.484147835647</c:v>
                </c:pt>
                <c:pt idx="1829">
                  <c:v>42601.484096377309</c:v>
                </c:pt>
                <c:pt idx="1830">
                  <c:v>42601.484069826387</c:v>
                </c:pt>
                <c:pt idx="1831">
                  <c:v>42601.484035821755</c:v>
                </c:pt>
                <c:pt idx="1832">
                  <c:v>42601.483986122686</c:v>
                </c:pt>
                <c:pt idx="1833">
                  <c:v>42601.483908287039</c:v>
                </c:pt>
                <c:pt idx="1834">
                  <c:v>42601.483879120373</c:v>
                </c:pt>
                <c:pt idx="1835">
                  <c:v>42601.481976481482</c:v>
                </c:pt>
                <c:pt idx="1836">
                  <c:v>42601.480034687498</c:v>
                </c:pt>
                <c:pt idx="1837">
                  <c:v>42601.480016909722</c:v>
                </c:pt>
                <c:pt idx="1838">
                  <c:v>42601.47938355324</c:v>
                </c:pt>
                <c:pt idx="1839">
                  <c:v>42601.479356678239</c:v>
                </c:pt>
                <c:pt idx="1840">
                  <c:v>42601.479288101844</c:v>
                </c:pt>
                <c:pt idx="1841">
                  <c:v>42601.479230266203</c:v>
                </c:pt>
                <c:pt idx="1842">
                  <c:v>42601.479204768511</c:v>
                </c:pt>
                <c:pt idx="1843">
                  <c:v>42601.479178553236</c:v>
                </c:pt>
                <c:pt idx="1844">
                  <c:v>42601.479154872686</c:v>
                </c:pt>
                <c:pt idx="1845">
                  <c:v>42601.479109340282</c:v>
                </c:pt>
                <c:pt idx="1846">
                  <c:v>42601.479099270837</c:v>
                </c:pt>
                <c:pt idx="1847">
                  <c:v>42601.479048368055</c:v>
                </c:pt>
                <c:pt idx="1848">
                  <c:v>42601.479026423607</c:v>
                </c:pt>
                <c:pt idx="1849">
                  <c:v>42601.479018124999</c:v>
                </c:pt>
                <c:pt idx="1850">
                  <c:v>42601.47899387731</c:v>
                </c:pt>
                <c:pt idx="1851">
                  <c:v>42601.478974988422</c:v>
                </c:pt>
                <c:pt idx="1852">
                  <c:v>42601.478962731482</c:v>
                </c:pt>
                <c:pt idx="1853">
                  <c:v>42601.478955057864</c:v>
                </c:pt>
                <c:pt idx="1854">
                  <c:v>42601.47893795139</c:v>
                </c:pt>
                <c:pt idx="1855">
                  <c:v>42601.47890873842</c:v>
                </c:pt>
                <c:pt idx="1856">
                  <c:v>42601.478899861111</c:v>
                </c:pt>
                <c:pt idx="1857">
                  <c:v>42601.478876388886</c:v>
                </c:pt>
                <c:pt idx="1858">
                  <c:v>42601.478860347219</c:v>
                </c:pt>
                <c:pt idx="1859">
                  <c:v>42601.478725335648</c:v>
                </c:pt>
                <c:pt idx="1860">
                  <c:v>42601.478700983796</c:v>
                </c:pt>
                <c:pt idx="1861">
                  <c:v>42601.478682384251</c:v>
                </c:pt>
                <c:pt idx="1862">
                  <c:v>42601.478609456019</c:v>
                </c:pt>
                <c:pt idx="1863">
                  <c:v>42601.478529826381</c:v>
                </c:pt>
                <c:pt idx="1864">
                  <c:v>42601.478506157408</c:v>
                </c:pt>
                <c:pt idx="1865">
                  <c:v>42601.478493692128</c:v>
                </c:pt>
                <c:pt idx="1866">
                  <c:v>42601.478479189813</c:v>
                </c:pt>
                <c:pt idx="1867">
                  <c:v>42601.478472789349</c:v>
                </c:pt>
                <c:pt idx="1868">
                  <c:v>42601.47844893518</c:v>
                </c:pt>
                <c:pt idx="1869">
                  <c:v>42601.478416064805</c:v>
                </c:pt>
                <c:pt idx="1870">
                  <c:v>42601.478375567131</c:v>
                </c:pt>
                <c:pt idx="1871">
                  <c:v>42601.478351712962</c:v>
                </c:pt>
                <c:pt idx="1872">
                  <c:v>42601.478344085648</c:v>
                </c:pt>
                <c:pt idx="1873">
                  <c:v>42601.478317905094</c:v>
                </c:pt>
                <c:pt idx="1874">
                  <c:v>42601.478306793979</c:v>
                </c:pt>
                <c:pt idx="1875">
                  <c:v>42601.478291134255</c:v>
                </c:pt>
                <c:pt idx="1876">
                  <c:v>42601.478216539348</c:v>
                </c:pt>
                <c:pt idx="1877">
                  <c:v>42601.478206041669</c:v>
                </c:pt>
                <c:pt idx="1878">
                  <c:v>42601.478188356479</c:v>
                </c:pt>
                <c:pt idx="1879">
                  <c:v>42601.478176076387</c:v>
                </c:pt>
                <c:pt idx="1880">
                  <c:v>42601.473756238418</c:v>
                </c:pt>
                <c:pt idx="1881">
                  <c:v>42601.473743958333</c:v>
                </c:pt>
                <c:pt idx="1882">
                  <c:v>42601.472232245367</c:v>
                </c:pt>
                <c:pt idx="1883">
                  <c:v>42601.472210856482</c:v>
                </c:pt>
                <c:pt idx="1884">
                  <c:v>42601.472031956022</c:v>
                </c:pt>
                <c:pt idx="1885">
                  <c:v>42601.472002523144</c:v>
                </c:pt>
                <c:pt idx="1886">
                  <c:v>42601.471789027775</c:v>
                </c:pt>
                <c:pt idx="1887">
                  <c:v>42601.471544155087</c:v>
                </c:pt>
                <c:pt idx="1888">
                  <c:v>42601.47148894675</c:v>
                </c:pt>
                <c:pt idx="1889">
                  <c:v>42601.471467800926</c:v>
                </c:pt>
                <c:pt idx="1890">
                  <c:v>42601.471430995363</c:v>
                </c:pt>
                <c:pt idx="1891">
                  <c:v>42601.471419583329</c:v>
                </c:pt>
                <c:pt idx="1892">
                  <c:v>42601.471345520833</c:v>
                </c:pt>
                <c:pt idx="1893">
                  <c:v>42601.471326851846</c:v>
                </c:pt>
                <c:pt idx="1894">
                  <c:v>42601.471316203701</c:v>
                </c:pt>
                <c:pt idx="1895">
                  <c:v>42601.471302465274</c:v>
                </c:pt>
                <c:pt idx="1896">
                  <c:v>42601.471295937496</c:v>
                </c:pt>
                <c:pt idx="1897">
                  <c:v>42601.471226018512</c:v>
                </c:pt>
                <c:pt idx="1898">
                  <c:v>42601.471214502315</c:v>
                </c:pt>
                <c:pt idx="1899">
                  <c:v>42601.471169699071</c:v>
                </c:pt>
                <c:pt idx="1900">
                  <c:v>42601.471069490733</c:v>
                </c:pt>
                <c:pt idx="1901">
                  <c:v>42601.468496701382</c:v>
                </c:pt>
                <c:pt idx="1902">
                  <c:v>42601.468477870367</c:v>
                </c:pt>
                <c:pt idx="1903">
                  <c:v>42601.468172499997</c:v>
                </c:pt>
                <c:pt idx="1904">
                  <c:v>42601.467965509255</c:v>
                </c:pt>
                <c:pt idx="1905">
                  <c:v>42601.467901597221</c:v>
                </c:pt>
                <c:pt idx="1906">
                  <c:v>42601.467887291663</c:v>
                </c:pt>
                <c:pt idx="1907">
                  <c:v>42601.467851793983</c:v>
                </c:pt>
                <c:pt idx="1908">
                  <c:v>42601.467843043974</c:v>
                </c:pt>
                <c:pt idx="1909">
                  <c:v>42601.467815856478</c:v>
                </c:pt>
                <c:pt idx="1910">
                  <c:v>42601.467802187493</c:v>
                </c:pt>
                <c:pt idx="1911">
                  <c:v>42601.467788240734</c:v>
                </c:pt>
                <c:pt idx="1912">
                  <c:v>42601.467716423613</c:v>
                </c:pt>
                <c:pt idx="1913">
                  <c:v>42601.467700393514</c:v>
                </c:pt>
                <c:pt idx="1914">
                  <c:v>42601.46740872685</c:v>
                </c:pt>
                <c:pt idx="1915">
                  <c:v>42601.467352384258</c:v>
                </c:pt>
                <c:pt idx="1916">
                  <c:v>42601.466943888889</c:v>
                </c:pt>
                <c:pt idx="1917">
                  <c:v>42601.466929201386</c:v>
                </c:pt>
                <c:pt idx="1918">
                  <c:v>42601.466869050921</c:v>
                </c:pt>
                <c:pt idx="1919">
                  <c:v>42601.466849363424</c:v>
                </c:pt>
                <c:pt idx="1920">
                  <c:v>42601.466679745368</c:v>
                </c:pt>
                <c:pt idx="1921">
                  <c:v>42601.4665527662</c:v>
                </c:pt>
                <c:pt idx="1922">
                  <c:v>42601.466531921295</c:v>
                </c:pt>
                <c:pt idx="1923">
                  <c:v>42601.466527083328</c:v>
                </c:pt>
                <c:pt idx="1924">
                  <c:v>42601.466479421295</c:v>
                </c:pt>
                <c:pt idx="1925">
                  <c:v>42601.466473645829</c:v>
                </c:pt>
                <c:pt idx="1926">
                  <c:v>42601.465532905095</c:v>
                </c:pt>
                <c:pt idx="1927">
                  <c:v>42601.46549805555</c:v>
                </c:pt>
                <c:pt idx="1928">
                  <c:v>42601.465090162033</c:v>
                </c:pt>
                <c:pt idx="1929">
                  <c:v>42601.465070497681</c:v>
                </c:pt>
                <c:pt idx="1930">
                  <c:v>42601.464915567129</c:v>
                </c:pt>
                <c:pt idx="1931">
                  <c:v>42601.464703923608</c:v>
                </c:pt>
                <c:pt idx="1932">
                  <c:v>42601.464690833331</c:v>
                </c:pt>
                <c:pt idx="1933">
                  <c:v>42601.464268715274</c:v>
                </c:pt>
                <c:pt idx="1934">
                  <c:v>42601.464246921292</c:v>
                </c:pt>
                <c:pt idx="1935">
                  <c:v>42601.464203599535</c:v>
                </c:pt>
                <c:pt idx="1936">
                  <c:v>42601.464190462961</c:v>
                </c:pt>
                <c:pt idx="1937">
                  <c:v>42601.464129837965</c:v>
                </c:pt>
                <c:pt idx="1938">
                  <c:v>42601.464109826389</c:v>
                </c:pt>
                <c:pt idx="1939">
                  <c:v>42601.464028634255</c:v>
                </c:pt>
                <c:pt idx="1940">
                  <c:v>42601.464014374993</c:v>
                </c:pt>
                <c:pt idx="1941">
                  <c:v>42601.463986064809</c:v>
                </c:pt>
                <c:pt idx="1942">
                  <c:v>42601.463961909722</c:v>
                </c:pt>
                <c:pt idx="1943">
                  <c:v>42601.463878495364</c:v>
                </c:pt>
                <c:pt idx="1944">
                  <c:v>42601.463856863425</c:v>
                </c:pt>
                <c:pt idx="1945">
                  <c:v>42601.46268423611</c:v>
                </c:pt>
                <c:pt idx="1946">
                  <c:v>42601.462655277777</c:v>
                </c:pt>
                <c:pt idx="1947">
                  <c:v>42601.462645115738</c:v>
                </c:pt>
                <c:pt idx="1948">
                  <c:v>42601.462632002316</c:v>
                </c:pt>
                <c:pt idx="1949">
                  <c:v>42601.462509988422</c:v>
                </c:pt>
                <c:pt idx="1950">
                  <c:v>42601.462418518517</c:v>
                </c:pt>
                <c:pt idx="1951">
                  <c:v>42601.459066724536</c:v>
                </c:pt>
                <c:pt idx="1952">
                  <c:v>42601.459052708327</c:v>
                </c:pt>
                <c:pt idx="1953">
                  <c:v>42601.457363726855</c:v>
                </c:pt>
                <c:pt idx="1954">
                  <c:v>42601.457332650461</c:v>
                </c:pt>
                <c:pt idx="1955">
                  <c:v>42601.457060509252</c:v>
                </c:pt>
                <c:pt idx="1956">
                  <c:v>42601.457036064814</c:v>
                </c:pt>
                <c:pt idx="1957">
                  <c:v>42601.454679270835</c:v>
                </c:pt>
                <c:pt idx="1958">
                  <c:v>42601.452205289352</c:v>
                </c:pt>
                <c:pt idx="1959">
                  <c:v>42601.452194583333</c:v>
                </c:pt>
                <c:pt idx="1960">
                  <c:v>42601.452180034721</c:v>
                </c:pt>
                <c:pt idx="1961">
                  <c:v>42601.452167233794</c:v>
                </c:pt>
                <c:pt idx="1962">
                  <c:v>42601.452091388885</c:v>
                </c:pt>
                <c:pt idx="1963">
                  <c:v>42601.450056574075</c:v>
                </c:pt>
                <c:pt idx="1964">
                  <c:v>42601.450034953705</c:v>
                </c:pt>
                <c:pt idx="1965">
                  <c:v>42601.45001552083</c:v>
                </c:pt>
                <c:pt idx="1966">
                  <c:v>42601.449937557867</c:v>
                </c:pt>
                <c:pt idx="1967">
                  <c:v>42601.44992608796</c:v>
                </c:pt>
                <c:pt idx="1968">
                  <c:v>42601.449873310186</c:v>
                </c:pt>
                <c:pt idx="1969">
                  <c:v>42601.449830995371</c:v>
                </c:pt>
                <c:pt idx="1970">
                  <c:v>42601.449818321758</c:v>
                </c:pt>
                <c:pt idx="1971">
                  <c:v>42601.449778310183</c:v>
                </c:pt>
                <c:pt idx="1972">
                  <c:v>42601.4497730324</c:v>
                </c:pt>
                <c:pt idx="1973">
                  <c:v>42601.449761574069</c:v>
                </c:pt>
                <c:pt idx="1974">
                  <c:v>42601.449754502311</c:v>
                </c:pt>
                <c:pt idx="1975">
                  <c:v>42601.44973004629</c:v>
                </c:pt>
                <c:pt idx="1976">
                  <c:v>42601.449711956018</c:v>
                </c:pt>
                <c:pt idx="1977">
                  <c:v>42601.449691932867</c:v>
                </c:pt>
                <c:pt idx="1978">
                  <c:v>42601.449667430548</c:v>
                </c:pt>
                <c:pt idx="1979">
                  <c:v>42601.4494981713</c:v>
                </c:pt>
                <c:pt idx="1980">
                  <c:v>42601.449491377316</c:v>
                </c:pt>
                <c:pt idx="1981">
                  <c:v>42601.449491203697</c:v>
                </c:pt>
                <c:pt idx="1982">
                  <c:v>42601.449493599539</c:v>
                </c:pt>
                <c:pt idx="1983">
                  <c:v>42601.447088969908</c:v>
                </c:pt>
                <c:pt idx="1984">
                  <c:v>42601.447080185178</c:v>
                </c:pt>
                <c:pt idx="1985">
                  <c:v>42601.447073263887</c:v>
                </c:pt>
                <c:pt idx="1986">
                  <c:v>42601.447048240741</c:v>
                </c:pt>
                <c:pt idx="1987">
                  <c:v>42601.447016550926</c:v>
                </c:pt>
                <c:pt idx="1988">
                  <c:v>42601.447010023148</c:v>
                </c:pt>
                <c:pt idx="1989">
                  <c:v>42601.446983738424</c:v>
                </c:pt>
                <c:pt idx="1990">
                  <c:v>42601.446890069441</c:v>
                </c:pt>
                <c:pt idx="1991">
                  <c:v>42601.446879537034</c:v>
                </c:pt>
                <c:pt idx="1992">
                  <c:v>42601.4468709375</c:v>
                </c:pt>
                <c:pt idx="1993">
                  <c:v>42601.446847025458</c:v>
                </c:pt>
                <c:pt idx="1994">
                  <c:v>42601.446840092591</c:v>
                </c:pt>
                <c:pt idx="1995">
                  <c:v>42601.445558391199</c:v>
                </c:pt>
                <c:pt idx="1996">
                  <c:v>42601.445539999993</c:v>
                </c:pt>
                <c:pt idx="1997">
                  <c:v>42601.445438287039</c:v>
                </c:pt>
                <c:pt idx="1998">
                  <c:v>42601.445425115737</c:v>
                </c:pt>
                <c:pt idx="1999">
                  <c:v>42601.445419398144</c:v>
                </c:pt>
                <c:pt idx="2000">
                  <c:v>42601.445376782409</c:v>
                </c:pt>
                <c:pt idx="2001">
                  <c:v>42601.445321238425</c:v>
                </c:pt>
                <c:pt idx="2002">
                  <c:v>42601.445305555557</c:v>
                </c:pt>
                <c:pt idx="2003">
                  <c:v>42601.445257534717</c:v>
                </c:pt>
                <c:pt idx="2004">
                  <c:v>42601.445232777776</c:v>
                </c:pt>
                <c:pt idx="2005">
                  <c:v>42601.445205127311</c:v>
                </c:pt>
                <c:pt idx="2006">
                  <c:v>42601.445172881948</c:v>
                </c:pt>
                <c:pt idx="2007">
                  <c:v>42601.445139131938</c:v>
                </c:pt>
                <c:pt idx="2008">
                  <c:v>42601.445113923612</c:v>
                </c:pt>
                <c:pt idx="2009">
                  <c:v>42601.445076342592</c:v>
                </c:pt>
                <c:pt idx="2010">
                  <c:v>42601.445023344902</c:v>
                </c:pt>
                <c:pt idx="2011">
                  <c:v>42601.444986006944</c:v>
                </c:pt>
                <c:pt idx="2012">
                  <c:v>42601.444873182867</c:v>
                </c:pt>
                <c:pt idx="2013">
                  <c:v>42601.44487461805</c:v>
                </c:pt>
                <c:pt idx="2014">
                  <c:v>42601.429470763884</c:v>
                </c:pt>
                <c:pt idx="2015">
                  <c:v>42601.428370300921</c:v>
                </c:pt>
                <c:pt idx="2016">
                  <c:v>42601.428276307874</c:v>
                </c:pt>
                <c:pt idx="2017">
                  <c:v>42601.428275891209</c:v>
                </c:pt>
                <c:pt idx="2018">
                  <c:v>42601.427951805548</c:v>
                </c:pt>
                <c:pt idx="2019">
                  <c:v>42601.427936944448</c:v>
                </c:pt>
                <c:pt idx="2020">
                  <c:v>42601.427871041662</c:v>
                </c:pt>
                <c:pt idx="2021">
                  <c:v>42601.427755937497</c:v>
                </c:pt>
                <c:pt idx="2022">
                  <c:v>42601.427732534714</c:v>
                </c:pt>
                <c:pt idx="2023">
                  <c:v>42601.427692141202</c:v>
                </c:pt>
                <c:pt idx="2024">
                  <c:v>42601.427653449071</c:v>
                </c:pt>
                <c:pt idx="2025">
                  <c:v>42601.427637997687</c:v>
                </c:pt>
                <c:pt idx="2026">
                  <c:v>42601.427590358791</c:v>
                </c:pt>
                <c:pt idx="2027">
                  <c:v>42601.427509918976</c:v>
                </c:pt>
                <c:pt idx="2028">
                  <c:v>42601.427469861104</c:v>
                </c:pt>
                <c:pt idx="2029">
                  <c:v>42601.427454583332</c:v>
                </c:pt>
                <c:pt idx="2030">
                  <c:v>42601.427422928238</c:v>
                </c:pt>
                <c:pt idx="2031">
                  <c:v>42601.427402349531</c:v>
                </c:pt>
                <c:pt idx="2032">
                  <c:v>42601.427396296298</c:v>
                </c:pt>
                <c:pt idx="2033">
                  <c:v>42601.427378206019</c:v>
                </c:pt>
                <c:pt idx="2034">
                  <c:v>42601.427371817124</c:v>
                </c:pt>
                <c:pt idx="2035">
                  <c:v>42601.427159884253</c:v>
                </c:pt>
                <c:pt idx="2036">
                  <c:v>42601.427155509256</c:v>
                </c:pt>
                <c:pt idx="2037">
                  <c:v>42601.427127986106</c:v>
                </c:pt>
                <c:pt idx="2038">
                  <c:v>42601.427122824069</c:v>
                </c:pt>
                <c:pt idx="2039">
                  <c:v>42601.427106770832</c:v>
                </c:pt>
                <c:pt idx="2040">
                  <c:v>42601.427082592585</c:v>
                </c:pt>
                <c:pt idx="2041">
                  <c:v>42601.42703248842</c:v>
                </c:pt>
                <c:pt idx="2042">
                  <c:v>42601.427024456018</c:v>
                </c:pt>
                <c:pt idx="2043">
                  <c:v>42601.426990995365</c:v>
                </c:pt>
                <c:pt idx="2044">
                  <c:v>42601.426974652779</c:v>
                </c:pt>
                <c:pt idx="2045">
                  <c:v>42601.426964930557</c:v>
                </c:pt>
                <c:pt idx="2046">
                  <c:v>42601.426956018513</c:v>
                </c:pt>
                <c:pt idx="2047">
                  <c:v>42601.42690189815</c:v>
                </c:pt>
                <c:pt idx="2048">
                  <c:v>42601.426877453705</c:v>
                </c:pt>
                <c:pt idx="2049">
                  <c:v>42601.426835972219</c:v>
                </c:pt>
                <c:pt idx="2050">
                  <c:v>42601.426830254626</c:v>
                </c:pt>
                <c:pt idx="2051">
                  <c:v>42601.426809606484</c:v>
                </c:pt>
                <c:pt idx="2052">
                  <c:v>42601.426796006948</c:v>
                </c:pt>
                <c:pt idx="2053">
                  <c:v>42601.426791631944</c:v>
                </c:pt>
                <c:pt idx="2054">
                  <c:v>42601.426785462965</c:v>
                </c:pt>
                <c:pt idx="2055">
                  <c:v>42601.426780983798</c:v>
                </c:pt>
                <c:pt idx="2056">
                  <c:v>42601.426776469903</c:v>
                </c:pt>
                <c:pt idx="2057">
                  <c:v>42601.426769062498</c:v>
                </c:pt>
                <c:pt idx="2058">
                  <c:v>42601.42676415509</c:v>
                </c:pt>
                <c:pt idx="2059">
                  <c:v>42601.426686481478</c:v>
                </c:pt>
                <c:pt idx="2060">
                  <c:v>42601.426669039349</c:v>
                </c:pt>
                <c:pt idx="2061">
                  <c:v>42601.426663796294</c:v>
                </c:pt>
                <c:pt idx="2062">
                  <c:v>42601.426533715276</c:v>
                </c:pt>
                <c:pt idx="2063">
                  <c:v>42601.426515335646</c:v>
                </c:pt>
                <c:pt idx="2064">
                  <c:v>42601.426119560179</c:v>
                </c:pt>
                <c:pt idx="2065">
                  <c:v>42601.426094965274</c:v>
                </c:pt>
                <c:pt idx="2066">
                  <c:v>42601.426054328702</c:v>
                </c:pt>
                <c:pt idx="2067">
                  <c:v>42601.425998182865</c:v>
                </c:pt>
                <c:pt idx="2068">
                  <c:v>42601.425968263888</c:v>
                </c:pt>
                <c:pt idx="2069">
                  <c:v>42601.420056840274</c:v>
                </c:pt>
                <c:pt idx="2070">
                  <c:v>42601.419919675922</c:v>
                </c:pt>
                <c:pt idx="2071">
                  <c:v>42601.419741180558</c:v>
                </c:pt>
                <c:pt idx="2072">
                  <c:v>42601.41972878472</c:v>
                </c:pt>
                <c:pt idx="2073">
                  <c:v>42601.419551851846</c:v>
                </c:pt>
                <c:pt idx="2074">
                  <c:v>42601.419537430549</c:v>
                </c:pt>
                <c:pt idx="2075">
                  <c:v>42601.419186168983</c:v>
                </c:pt>
                <c:pt idx="2076">
                  <c:v>42601.419171423615</c:v>
                </c:pt>
                <c:pt idx="2077">
                  <c:v>42601.41913780092</c:v>
                </c:pt>
                <c:pt idx="2078">
                  <c:v>42601.418950648149</c:v>
                </c:pt>
                <c:pt idx="2079">
                  <c:v>42601.418933958332</c:v>
                </c:pt>
                <c:pt idx="2080">
                  <c:v>42601.41892423611</c:v>
                </c:pt>
                <c:pt idx="2081">
                  <c:v>42601.418884502309</c:v>
                </c:pt>
                <c:pt idx="2082">
                  <c:v>42601.414468275463</c:v>
                </c:pt>
                <c:pt idx="2083">
                  <c:v>42601.414458310181</c:v>
                </c:pt>
                <c:pt idx="2084">
                  <c:v>42601.414431562494</c:v>
                </c:pt>
                <c:pt idx="2085">
                  <c:v>42601.414427245363</c:v>
                </c:pt>
                <c:pt idx="2086">
                  <c:v>42601.414408020828</c:v>
                </c:pt>
                <c:pt idx="2087">
                  <c:v>42601.414400960646</c:v>
                </c:pt>
                <c:pt idx="2088">
                  <c:v>42601.414393159721</c:v>
                </c:pt>
                <c:pt idx="2089">
                  <c:v>42601.414350763887</c:v>
                </c:pt>
                <c:pt idx="2090">
                  <c:v>42601.414330555555</c:v>
                </c:pt>
                <c:pt idx="2091">
                  <c:v>42601.385970949072</c:v>
                </c:pt>
                <c:pt idx="2092">
                  <c:v>42601.37887872685</c:v>
                </c:pt>
                <c:pt idx="2093">
                  <c:v>42601.378833854164</c:v>
                </c:pt>
                <c:pt idx="2094">
                  <c:v>42601.378822939812</c:v>
                </c:pt>
                <c:pt idx="2095">
                  <c:v>42601.378799618054</c:v>
                </c:pt>
                <c:pt idx="2096">
                  <c:v>42601.378706157404</c:v>
                </c:pt>
                <c:pt idx="2097">
                  <c:v>42601.377488993057</c:v>
                </c:pt>
                <c:pt idx="2098">
                  <c:v>42601.377399074074</c:v>
                </c:pt>
                <c:pt idx="2099">
                  <c:v>42601.377367384259</c:v>
                </c:pt>
                <c:pt idx="2100">
                  <c:v>42601.377357314814</c:v>
                </c:pt>
                <c:pt idx="2101">
                  <c:v>42601.377200567127</c:v>
                </c:pt>
                <c:pt idx="2102">
                  <c:v>42601.374933969906</c:v>
                </c:pt>
                <c:pt idx="2103">
                  <c:v>42601.374768703703</c:v>
                </c:pt>
                <c:pt idx="2104">
                  <c:v>42601.374751585645</c:v>
                </c:pt>
                <c:pt idx="2105">
                  <c:v>42601.373980717588</c:v>
                </c:pt>
                <c:pt idx="2106">
                  <c:v>42601.373967916668</c:v>
                </c:pt>
                <c:pt idx="2107">
                  <c:v>42601.372763148152</c:v>
                </c:pt>
                <c:pt idx="2108">
                  <c:v>42601.372731863426</c:v>
                </c:pt>
                <c:pt idx="2109">
                  <c:v>42601.372712395831</c:v>
                </c:pt>
                <c:pt idx="2110">
                  <c:v>42601.372113935184</c:v>
                </c:pt>
                <c:pt idx="2111">
                  <c:v>42601.37199634259</c:v>
                </c:pt>
                <c:pt idx="2112">
                  <c:v>42601.371971701388</c:v>
                </c:pt>
                <c:pt idx="2113">
                  <c:v>42601.371970960645</c:v>
                </c:pt>
                <c:pt idx="2114">
                  <c:v>42601.371184525458</c:v>
                </c:pt>
                <c:pt idx="2115">
                  <c:v>42601.370963217589</c:v>
                </c:pt>
                <c:pt idx="2116">
                  <c:v>42601.370951458332</c:v>
                </c:pt>
                <c:pt idx="2117">
                  <c:v>42601.370933680555</c:v>
                </c:pt>
                <c:pt idx="2118">
                  <c:v>42601.370896898145</c:v>
                </c:pt>
                <c:pt idx="2119">
                  <c:v>42601.370880567127</c:v>
                </c:pt>
                <c:pt idx="2120">
                  <c:v>42601.370806087958</c:v>
                </c:pt>
                <c:pt idx="2121">
                  <c:v>42601.370787048603</c:v>
                </c:pt>
                <c:pt idx="2122">
                  <c:v>42601.370699421292</c:v>
                </c:pt>
                <c:pt idx="2123">
                  <c:v>42601.370687847222</c:v>
                </c:pt>
                <c:pt idx="2124">
                  <c:v>42601.370630937497</c:v>
                </c:pt>
                <c:pt idx="2125">
                  <c:v>42601.370559027775</c:v>
                </c:pt>
                <c:pt idx="2126">
                  <c:v>42601.37054074074</c:v>
                </c:pt>
                <c:pt idx="2127">
                  <c:v>42601.370501747682</c:v>
                </c:pt>
                <c:pt idx="2128">
                  <c:v>42601.370483009254</c:v>
                </c:pt>
                <c:pt idx="2129">
                  <c:v>42601.370396018516</c:v>
                </c:pt>
                <c:pt idx="2130">
                  <c:v>42601.370377025458</c:v>
                </c:pt>
                <c:pt idx="2131">
                  <c:v>42601.370370127312</c:v>
                </c:pt>
                <c:pt idx="2132">
                  <c:v>42601.370364074071</c:v>
                </c:pt>
                <c:pt idx="2133">
                  <c:v>42601.370325324075</c:v>
                </c:pt>
                <c:pt idx="2134">
                  <c:v>42601.37030451389</c:v>
                </c:pt>
                <c:pt idx="2135">
                  <c:v>42601.370293726846</c:v>
                </c:pt>
                <c:pt idx="2136">
                  <c:v>42601.37028894676</c:v>
                </c:pt>
                <c:pt idx="2137">
                  <c:v>42601.370179664351</c:v>
                </c:pt>
                <c:pt idx="2138">
                  <c:v>42601.370147372683</c:v>
                </c:pt>
                <c:pt idx="2139">
                  <c:v>42601.370147210648</c:v>
                </c:pt>
                <c:pt idx="2140">
                  <c:v>42601.370079236112</c:v>
                </c:pt>
                <c:pt idx="2141">
                  <c:v>42601.370035208332</c:v>
                </c:pt>
                <c:pt idx="2142">
                  <c:v>42601.370013703701</c:v>
                </c:pt>
                <c:pt idx="2143">
                  <c:v>42601.369999849536</c:v>
                </c:pt>
                <c:pt idx="2144">
                  <c:v>42601.369908877314</c:v>
                </c:pt>
                <c:pt idx="2145">
                  <c:v>42601.369882951381</c:v>
                </c:pt>
                <c:pt idx="2146">
                  <c:v>42601.369850266201</c:v>
                </c:pt>
                <c:pt idx="2147">
                  <c:v>42601.369746562501</c:v>
                </c:pt>
                <c:pt idx="2148">
                  <c:v>42601.369735902779</c:v>
                </c:pt>
                <c:pt idx="2149">
                  <c:v>42601.369184016199</c:v>
                </c:pt>
                <c:pt idx="2150">
                  <c:v>42601.369149201382</c:v>
                </c:pt>
                <c:pt idx="2151">
                  <c:v>42601.369039143516</c:v>
                </c:pt>
                <c:pt idx="2152">
                  <c:v>42601.369027442131</c:v>
                </c:pt>
                <c:pt idx="2153">
                  <c:v>42601.36901809027</c:v>
                </c:pt>
                <c:pt idx="2154">
                  <c:v>42601.368979629631</c:v>
                </c:pt>
                <c:pt idx="2155">
                  <c:v>42601.368954618054</c:v>
                </c:pt>
                <c:pt idx="2156">
                  <c:v>42601.368914131941</c:v>
                </c:pt>
                <c:pt idx="2157">
                  <c:v>42601.368892592589</c:v>
                </c:pt>
                <c:pt idx="2158">
                  <c:v>42601.368867418983</c:v>
                </c:pt>
                <c:pt idx="2159">
                  <c:v>42601.368667893519</c:v>
                </c:pt>
                <c:pt idx="2160">
                  <c:v>42601.368650983793</c:v>
                </c:pt>
                <c:pt idx="2161">
                  <c:v>42601.368512673609</c:v>
                </c:pt>
                <c:pt idx="2162">
                  <c:v>42601.368438287034</c:v>
                </c:pt>
                <c:pt idx="2163">
                  <c:v>42601.368360185188</c:v>
                </c:pt>
                <c:pt idx="2164">
                  <c:v>42601.368258483795</c:v>
                </c:pt>
                <c:pt idx="2165">
                  <c:v>42601.364441377307</c:v>
                </c:pt>
                <c:pt idx="2166">
                  <c:v>42601.364105509252</c:v>
                </c:pt>
                <c:pt idx="2167">
                  <c:v>42601.363970729166</c:v>
                </c:pt>
                <c:pt idx="2168">
                  <c:v>42601.363299062497</c:v>
                </c:pt>
                <c:pt idx="2169">
                  <c:v>42601.28730664352</c:v>
                </c:pt>
                <c:pt idx="2170">
                  <c:v>42600.700016006944</c:v>
                </c:pt>
                <c:pt idx="2171">
                  <c:v>42600.699976076387</c:v>
                </c:pt>
                <c:pt idx="2172">
                  <c:v>42600.699956944438</c:v>
                </c:pt>
                <c:pt idx="2173">
                  <c:v>42600.699951342591</c:v>
                </c:pt>
                <c:pt idx="2174">
                  <c:v>42600.699851701385</c:v>
                </c:pt>
                <c:pt idx="2175">
                  <c:v>42600.699835659725</c:v>
                </c:pt>
                <c:pt idx="2176">
                  <c:v>42600.69982454861</c:v>
                </c:pt>
                <c:pt idx="2177">
                  <c:v>42600.699809999998</c:v>
                </c:pt>
                <c:pt idx="2178">
                  <c:v>42600.699744247679</c:v>
                </c:pt>
                <c:pt idx="2179">
                  <c:v>42600.699580312496</c:v>
                </c:pt>
                <c:pt idx="2180">
                  <c:v>42600.699534675921</c:v>
                </c:pt>
                <c:pt idx="2181">
                  <c:v>42600.6993009375</c:v>
                </c:pt>
                <c:pt idx="2182">
                  <c:v>42600.699283368056</c:v>
                </c:pt>
                <c:pt idx="2183">
                  <c:v>42600.698479317121</c:v>
                </c:pt>
                <c:pt idx="2184">
                  <c:v>42600.698448252311</c:v>
                </c:pt>
                <c:pt idx="2185">
                  <c:v>42600.698380543981</c:v>
                </c:pt>
                <c:pt idx="2186">
                  <c:v>42600.694984699068</c:v>
                </c:pt>
                <c:pt idx="2187">
                  <c:v>42600.693563587956</c:v>
                </c:pt>
                <c:pt idx="2188">
                  <c:v>42600.693549456017</c:v>
                </c:pt>
                <c:pt idx="2189">
                  <c:v>42600.624551875</c:v>
                </c:pt>
                <c:pt idx="2190">
                  <c:v>42600.624531516201</c:v>
                </c:pt>
                <c:pt idx="2191">
                  <c:v>42600.624457199076</c:v>
                </c:pt>
                <c:pt idx="2192">
                  <c:v>42600.623452129628</c:v>
                </c:pt>
                <c:pt idx="2193">
                  <c:v>42600.62344672453</c:v>
                </c:pt>
                <c:pt idx="2194">
                  <c:v>42600.623138622679</c:v>
                </c:pt>
                <c:pt idx="2195">
                  <c:v>42600.622118483792</c:v>
                </c:pt>
                <c:pt idx="2196">
                  <c:v>42600.62206908565</c:v>
                </c:pt>
                <c:pt idx="2197">
                  <c:v>42600.622037731482</c:v>
                </c:pt>
                <c:pt idx="2198">
                  <c:v>42600.621521319445</c:v>
                </c:pt>
                <c:pt idx="2199">
                  <c:v>42600.621483020826</c:v>
                </c:pt>
                <c:pt idx="2200">
                  <c:v>42600.621469178237</c:v>
                </c:pt>
                <c:pt idx="2201">
                  <c:v>42600.62145439814</c:v>
                </c:pt>
                <c:pt idx="2202">
                  <c:v>42600.617893368057</c:v>
                </c:pt>
                <c:pt idx="2203">
                  <c:v>42600.617870844908</c:v>
                </c:pt>
                <c:pt idx="2204">
                  <c:v>42600.617861122686</c:v>
                </c:pt>
                <c:pt idx="2205">
                  <c:v>42600.616260601848</c:v>
                </c:pt>
                <c:pt idx="2206">
                  <c:v>42600.61607945602</c:v>
                </c:pt>
                <c:pt idx="2207">
                  <c:v>42600.616056249994</c:v>
                </c:pt>
                <c:pt idx="2208">
                  <c:v>42600.615725925927</c:v>
                </c:pt>
                <c:pt idx="2209">
                  <c:v>42600.615710821759</c:v>
                </c:pt>
                <c:pt idx="2210">
                  <c:v>42600.615120995368</c:v>
                </c:pt>
                <c:pt idx="2211">
                  <c:v>42600.615082395838</c:v>
                </c:pt>
                <c:pt idx="2212">
                  <c:v>42600.615058958334</c:v>
                </c:pt>
                <c:pt idx="2213">
                  <c:v>42600.615066030085</c:v>
                </c:pt>
                <c:pt idx="2214">
                  <c:v>42600.615056365736</c:v>
                </c:pt>
                <c:pt idx="2215">
                  <c:v>42600.61505291667</c:v>
                </c:pt>
                <c:pt idx="2216">
                  <c:v>42600.609626469908</c:v>
                </c:pt>
                <c:pt idx="2217">
                  <c:v>42600.609612592591</c:v>
                </c:pt>
                <c:pt idx="2218">
                  <c:v>42600.60960369213</c:v>
                </c:pt>
                <c:pt idx="2219">
                  <c:v>42600.603778414348</c:v>
                </c:pt>
                <c:pt idx="2220">
                  <c:v>42600.603772939816</c:v>
                </c:pt>
                <c:pt idx="2221">
                  <c:v>42600.603772372684</c:v>
                </c:pt>
                <c:pt idx="2222">
                  <c:v>42600.595137199074</c:v>
                </c:pt>
                <c:pt idx="2223">
                  <c:v>42600.595112037037</c:v>
                </c:pt>
                <c:pt idx="2224">
                  <c:v>42600.595086412031</c:v>
                </c:pt>
                <c:pt idx="2225">
                  <c:v>42600.594792743053</c:v>
                </c:pt>
                <c:pt idx="2226">
                  <c:v>42600.59477348379</c:v>
                </c:pt>
                <c:pt idx="2227">
                  <c:v>42600.594761215274</c:v>
                </c:pt>
                <c:pt idx="2228">
                  <c:v>42600.594760960645</c:v>
                </c:pt>
                <c:pt idx="2229">
                  <c:v>42600.592633414351</c:v>
                </c:pt>
                <c:pt idx="2230">
                  <c:v>42600.592558750002</c:v>
                </c:pt>
                <c:pt idx="2231">
                  <c:v>42600.591959247678</c:v>
                </c:pt>
                <c:pt idx="2232">
                  <c:v>42600.591946493056</c:v>
                </c:pt>
                <c:pt idx="2233">
                  <c:v>42600.591929166665</c:v>
                </c:pt>
                <c:pt idx="2234">
                  <c:v>42600.591903437504</c:v>
                </c:pt>
                <c:pt idx="2235">
                  <c:v>42600.591892638891</c:v>
                </c:pt>
                <c:pt idx="2236">
                  <c:v>42600.591808831021</c:v>
                </c:pt>
                <c:pt idx="2237">
                  <c:v>42600.591800578703</c:v>
                </c:pt>
                <c:pt idx="2238">
                  <c:v>42600.588886331017</c:v>
                </c:pt>
                <c:pt idx="2239">
                  <c:v>42600.58631692129</c:v>
                </c:pt>
                <c:pt idx="2240">
                  <c:v>42600.586267581013</c:v>
                </c:pt>
                <c:pt idx="2241">
                  <c:v>42600.586267071754</c:v>
                </c:pt>
                <c:pt idx="2242">
                  <c:v>42600.586266736107</c:v>
                </c:pt>
                <c:pt idx="2243">
                  <c:v>42600.586265486105</c:v>
                </c:pt>
                <c:pt idx="2244">
                  <c:v>42600.582959976848</c:v>
                </c:pt>
                <c:pt idx="2245">
                  <c:v>42600.581952534725</c:v>
                </c:pt>
                <c:pt idx="2246">
                  <c:v>42600.581950335647</c:v>
                </c:pt>
                <c:pt idx="2247">
                  <c:v>42600.581631168978</c:v>
                </c:pt>
                <c:pt idx="2248">
                  <c:v>42600.581379999996</c:v>
                </c:pt>
                <c:pt idx="2249">
                  <c:v>42600.581342314814</c:v>
                </c:pt>
                <c:pt idx="2250">
                  <c:v>42600.581331087953</c:v>
                </c:pt>
                <c:pt idx="2251">
                  <c:v>42600.581315636569</c:v>
                </c:pt>
                <c:pt idx="2252">
                  <c:v>42600.581308553235</c:v>
                </c:pt>
                <c:pt idx="2253">
                  <c:v>42600.581303622683</c:v>
                </c:pt>
                <c:pt idx="2254">
                  <c:v>42600.581294050928</c:v>
                </c:pt>
                <c:pt idx="2255">
                  <c:v>42600.581286886569</c:v>
                </c:pt>
                <c:pt idx="2256">
                  <c:v>42600.581278437494</c:v>
                </c:pt>
                <c:pt idx="2257">
                  <c:v>42600.581181678244</c:v>
                </c:pt>
                <c:pt idx="2258">
                  <c:v>42600.573155451384</c:v>
                </c:pt>
                <c:pt idx="2259">
                  <c:v>42600.573151261568</c:v>
                </c:pt>
                <c:pt idx="2260">
                  <c:v>42600.573151238423</c:v>
                </c:pt>
                <c:pt idx="2261">
                  <c:v>42600.572952222217</c:v>
                </c:pt>
                <c:pt idx="2262">
                  <c:v>42600.572940578706</c:v>
                </c:pt>
                <c:pt idx="2263">
                  <c:v>42600.572929131944</c:v>
                </c:pt>
                <c:pt idx="2264">
                  <c:v>42600.57292032407</c:v>
                </c:pt>
                <c:pt idx="2265">
                  <c:v>42600.572907407412</c:v>
                </c:pt>
                <c:pt idx="2266">
                  <c:v>42600.572891967589</c:v>
                </c:pt>
                <c:pt idx="2267">
                  <c:v>42600.572874872676</c:v>
                </c:pt>
                <c:pt idx="2268">
                  <c:v>42600.5725174537</c:v>
                </c:pt>
                <c:pt idx="2269">
                  <c:v>42600.572515312495</c:v>
                </c:pt>
                <c:pt idx="2270">
                  <c:v>42600.571633958323</c:v>
                </c:pt>
                <c:pt idx="2271">
                  <c:v>42600.571423692127</c:v>
                </c:pt>
                <c:pt idx="2272">
                  <c:v>42600.571429953699</c:v>
                </c:pt>
                <c:pt idx="2273">
                  <c:v>42600.571412476849</c:v>
                </c:pt>
                <c:pt idx="2274">
                  <c:v>42600.570846909723</c:v>
                </c:pt>
                <c:pt idx="2275">
                  <c:v>42600.570842106485</c:v>
                </c:pt>
                <c:pt idx="2276">
                  <c:v>42600.570837129628</c:v>
                </c:pt>
                <c:pt idx="2277">
                  <c:v>42600.570753981483</c:v>
                </c:pt>
                <c:pt idx="2278">
                  <c:v>42600.570728321756</c:v>
                </c:pt>
                <c:pt idx="2279">
                  <c:v>42600.570676122683</c:v>
                </c:pt>
                <c:pt idx="2280">
                  <c:v>42600.570665335639</c:v>
                </c:pt>
                <c:pt idx="2281">
                  <c:v>42600.570575381942</c:v>
                </c:pt>
                <c:pt idx="2282">
                  <c:v>42600.570495798609</c:v>
                </c:pt>
                <c:pt idx="2283">
                  <c:v>42600.570484270829</c:v>
                </c:pt>
                <c:pt idx="2284">
                  <c:v>42600.570444201388</c:v>
                </c:pt>
                <c:pt idx="2285">
                  <c:v>42600.570421909717</c:v>
                </c:pt>
                <c:pt idx="2286">
                  <c:v>42600.570321898143</c:v>
                </c:pt>
                <c:pt idx="2287">
                  <c:v>42600.570302152781</c:v>
                </c:pt>
                <c:pt idx="2288">
                  <c:v>42600.569780949074</c:v>
                </c:pt>
                <c:pt idx="2289">
                  <c:v>42600.569769895832</c:v>
                </c:pt>
                <c:pt idx="2290">
                  <c:v>42600.569756805555</c:v>
                </c:pt>
                <c:pt idx="2291">
                  <c:v>42600.569081111105</c:v>
                </c:pt>
                <c:pt idx="2292">
                  <c:v>42600.5690687963</c:v>
                </c:pt>
                <c:pt idx="2293">
                  <c:v>42600.56892734953</c:v>
                </c:pt>
                <c:pt idx="2294">
                  <c:v>42600.568926527776</c:v>
                </c:pt>
                <c:pt idx="2295">
                  <c:v>42600.568926030093</c:v>
                </c:pt>
                <c:pt idx="2296">
                  <c:v>42600.565588460646</c:v>
                </c:pt>
                <c:pt idx="2297">
                  <c:v>42600.565565613426</c:v>
                </c:pt>
                <c:pt idx="2298">
                  <c:v>42600.565523391204</c:v>
                </c:pt>
                <c:pt idx="2299">
                  <c:v>42600.565503414349</c:v>
                </c:pt>
                <c:pt idx="2300">
                  <c:v>42600.565487499996</c:v>
                </c:pt>
                <c:pt idx="2301">
                  <c:v>42600.565467268512</c:v>
                </c:pt>
                <c:pt idx="2302">
                  <c:v>42600.565458807869</c:v>
                </c:pt>
                <c:pt idx="2303">
                  <c:v>42600.565440034719</c:v>
                </c:pt>
                <c:pt idx="2304">
                  <c:v>42600.565414618053</c:v>
                </c:pt>
                <c:pt idx="2305">
                  <c:v>42600.565375034719</c:v>
                </c:pt>
                <c:pt idx="2306">
                  <c:v>42600.565371550918</c:v>
                </c:pt>
                <c:pt idx="2307">
                  <c:v>42600.565348356475</c:v>
                </c:pt>
                <c:pt idx="2308">
                  <c:v>42600.565280462957</c:v>
                </c:pt>
                <c:pt idx="2309">
                  <c:v>42600.565248587962</c:v>
                </c:pt>
                <c:pt idx="2310">
                  <c:v>42600.565164189808</c:v>
                </c:pt>
                <c:pt idx="2311">
                  <c:v>42600.565056284722</c:v>
                </c:pt>
                <c:pt idx="2312">
                  <c:v>42600.56501204861</c:v>
                </c:pt>
                <c:pt idx="2313">
                  <c:v>42600.564442581017</c:v>
                </c:pt>
                <c:pt idx="2314">
                  <c:v>42600.564431921295</c:v>
                </c:pt>
                <c:pt idx="2315">
                  <c:v>42600.564426365738</c:v>
                </c:pt>
                <c:pt idx="2316">
                  <c:v>42600.564397592585</c:v>
                </c:pt>
                <c:pt idx="2317">
                  <c:v>42600.563963460641</c:v>
                </c:pt>
                <c:pt idx="2318">
                  <c:v>42600.563924074071</c:v>
                </c:pt>
                <c:pt idx="2319">
                  <c:v>42600.563928136573</c:v>
                </c:pt>
                <c:pt idx="2320">
                  <c:v>42600.563349398151</c:v>
                </c:pt>
                <c:pt idx="2321">
                  <c:v>42600.563335740742</c:v>
                </c:pt>
                <c:pt idx="2322">
                  <c:v>42600.563329826393</c:v>
                </c:pt>
                <c:pt idx="2323">
                  <c:v>42600.563152523144</c:v>
                </c:pt>
                <c:pt idx="2324">
                  <c:v>42600.563152465278</c:v>
                </c:pt>
                <c:pt idx="2325">
                  <c:v>42600.562845578701</c:v>
                </c:pt>
                <c:pt idx="2326">
                  <c:v>42600.562826076384</c:v>
                </c:pt>
                <c:pt idx="2327">
                  <c:v>42600.56282008101</c:v>
                </c:pt>
                <c:pt idx="2328">
                  <c:v>42600.562757673608</c:v>
                </c:pt>
                <c:pt idx="2329">
                  <c:v>42600.562752812497</c:v>
                </c:pt>
                <c:pt idx="2330">
                  <c:v>42600.562728900455</c:v>
                </c:pt>
                <c:pt idx="2331">
                  <c:v>42600.562719062495</c:v>
                </c:pt>
                <c:pt idx="2332">
                  <c:v>42600.562698888891</c:v>
                </c:pt>
                <c:pt idx="2333">
                  <c:v>42600.562608576387</c:v>
                </c:pt>
                <c:pt idx="2334">
                  <c:v>42600.562587766202</c:v>
                </c:pt>
                <c:pt idx="2335">
                  <c:v>42600.562527928232</c:v>
                </c:pt>
                <c:pt idx="2336">
                  <c:v>42600.562339629629</c:v>
                </c:pt>
                <c:pt idx="2337">
                  <c:v>42600.562328888882</c:v>
                </c:pt>
                <c:pt idx="2338">
                  <c:v>42600.562299259262</c:v>
                </c:pt>
                <c:pt idx="2339">
                  <c:v>42600.562271331015</c:v>
                </c:pt>
                <c:pt idx="2340">
                  <c:v>42600.562258935184</c:v>
                </c:pt>
                <c:pt idx="2341">
                  <c:v>42600.562233807861</c:v>
                </c:pt>
                <c:pt idx="2342">
                  <c:v>42600.562221805558</c:v>
                </c:pt>
                <c:pt idx="2343">
                  <c:v>42600.562172106474</c:v>
                </c:pt>
                <c:pt idx="2344">
                  <c:v>42600.562153055551</c:v>
                </c:pt>
                <c:pt idx="2345">
                  <c:v>42600.562046319443</c:v>
                </c:pt>
                <c:pt idx="2346">
                  <c:v>42600.562027222222</c:v>
                </c:pt>
                <c:pt idx="2347">
                  <c:v>42600.561995902775</c:v>
                </c:pt>
                <c:pt idx="2348">
                  <c:v>42600.561978831014</c:v>
                </c:pt>
                <c:pt idx="2349">
                  <c:v>42600.561942881941</c:v>
                </c:pt>
                <c:pt idx="2350">
                  <c:v>42600.561930810181</c:v>
                </c:pt>
                <c:pt idx="2351">
                  <c:v>42600.561877152773</c:v>
                </c:pt>
                <c:pt idx="2352">
                  <c:v>42600.56185982639</c:v>
                </c:pt>
                <c:pt idx="2353">
                  <c:v>42600.561780671291</c:v>
                </c:pt>
                <c:pt idx="2354">
                  <c:v>42600.561706712957</c:v>
                </c:pt>
                <c:pt idx="2355">
                  <c:v>42600.5480049537</c:v>
                </c:pt>
                <c:pt idx="2356">
                  <c:v>42600.547875532407</c:v>
                </c:pt>
                <c:pt idx="2357">
                  <c:v>42600.542402939813</c:v>
                </c:pt>
                <c:pt idx="2358">
                  <c:v>42600.542380682869</c:v>
                </c:pt>
                <c:pt idx="2359">
                  <c:v>42600.542305104165</c:v>
                </c:pt>
                <c:pt idx="2360">
                  <c:v>42600.542300960646</c:v>
                </c:pt>
                <c:pt idx="2361">
                  <c:v>42600.542294872685</c:v>
                </c:pt>
                <c:pt idx="2362">
                  <c:v>42600.542291018515</c:v>
                </c:pt>
                <c:pt idx="2363">
                  <c:v>42600.54215804398</c:v>
                </c:pt>
                <c:pt idx="2364">
                  <c:v>42600.542120092585</c:v>
                </c:pt>
                <c:pt idx="2365">
                  <c:v>42600.542099560182</c:v>
                </c:pt>
                <c:pt idx="2366">
                  <c:v>42600.542090844901</c:v>
                </c:pt>
                <c:pt idx="2367">
                  <c:v>42600.542069467592</c:v>
                </c:pt>
                <c:pt idx="2368">
                  <c:v>42600.542043113419</c:v>
                </c:pt>
                <c:pt idx="2369">
                  <c:v>42600.542024212955</c:v>
                </c:pt>
                <c:pt idx="2370">
                  <c:v>42600.541958344904</c:v>
                </c:pt>
                <c:pt idx="2371">
                  <c:v>42600.541862696751</c:v>
                </c:pt>
                <c:pt idx="2372">
                  <c:v>42600.541620231481</c:v>
                </c:pt>
                <c:pt idx="2373">
                  <c:v>42600.541476064813</c:v>
                </c:pt>
                <c:pt idx="2374">
                  <c:v>42600.541452314814</c:v>
                </c:pt>
                <c:pt idx="2375">
                  <c:v>42600.541441099536</c:v>
                </c:pt>
                <c:pt idx="2376">
                  <c:v>42600.541431006939</c:v>
                </c:pt>
                <c:pt idx="2377">
                  <c:v>42600.541359525458</c:v>
                </c:pt>
                <c:pt idx="2378">
                  <c:v>42600.489372534714</c:v>
                </c:pt>
                <c:pt idx="2379">
                  <c:v>42600.489336967592</c:v>
                </c:pt>
                <c:pt idx="2380">
                  <c:v>42600.489325277777</c:v>
                </c:pt>
                <c:pt idx="2381">
                  <c:v>42600.489313009261</c:v>
                </c:pt>
                <c:pt idx="2382">
                  <c:v>42600.489301967587</c:v>
                </c:pt>
                <c:pt idx="2383">
                  <c:v>42600.486605393518</c:v>
                </c:pt>
                <c:pt idx="2384">
                  <c:v>42600.486591550922</c:v>
                </c:pt>
                <c:pt idx="2385">
                  <c:v>42600.486575567127</c:v>
                </c:pt>
                <c:pt idx="2386">
                  <c:v>42600.486561064812</c:v>
                </c:pt>
                <c:pt idx="2387">
                  <c:v>42600.486315740738</c:v>
                </c:pt>
                <c:pt idx="2388">
                  <c:v>42600.486314965274</c:v>
                </c:pt>
                <c:pt idx="2389">
                  <c:v>42600.486244363427</c:v>
                </c:pt>
                <c:pt idx="2390">
                  <c:v>42600.486200196763</c:v>
                </c:pt>
                <c:pt idx="2391">
                  <c:v>42600.486195405094</c:v>
                </c:pt>
                <c:pt idx="2392">
                  <c:v>42600.486135763887</c:v>
                </c:pt>
                <c:pt idx="2393">
                  <c:v>42600.486112361112</c:v>
                </c:pt>
                <c:pt idx="2394">
                  <c:v>42600.48606447917</c:v>
                </c:pt>
                <c:pt idx="2395">
                  <c:v>42600.486046909718</c:v>
                </c:pt>
                <c:pt idx="2396">
                  <c:v>42600.485985601852</c:v>
                </c:pt>
                <c:pt idx="2397">
                  <c:v>42600.485972256938</c:v>
                </c:pt>
                <c:pt idx="2398">
                  <c:v>42600.485960717597</c:v>
                </c:pt>
                <c:pt idx="2399">
                  <c:v>42600.485932037038</c:v>
                </c:pt>
                <c:pt idx="2400">
                  <c:v>42600.485892442121</c:v>
                </c:pt>
                <c:pt idx="2401">
                  <c:v>42600.485860532404</c:v>
                </c:pt>
                <c:pt idx="2402">
                  <c:v>42600.485745324077</c:v>
                </c:pt>
                <c:pt idx="2403">
                  <c:v>42600.484070358791</c:v>
                </c:pt>
                <c:pt idx="2404">
                  <c:v>42600.484008865744</c:v>
                </c:pt>
                <c:pt idx="2405">
                  <c:v>42600.482688645825</c:v>
                </c:pt>
                <c:pt idx="2406">
                  <c:v>42600.482613773143</c:v>
                </c:pt>
                <c:pt idx="2407">
                  <c:v>42600.482493043979</c:v>
                </c:pt>
                <c:pt idx="2408">
                  <c:v>42600.481155011577</c:v>
                </c:pt>
                <c:pt idx="2409">
                  <c:v>42600.481137372684</c:v>
                </c:pt>
                <c:pt idx="2410">
                  <c:v>42600.481123518512</c:v>
                </c:pt>
                <c:pt idx="2411">
                  <c:v>42600.481107013889</c:v>
                </c:pt>
                <c:pt idx="2412">
                  <c:v>42600.481085405088</c:v>
                </c:pt>
                <c:pt idx="2413">
                  <c:v>42600.480882523145</c:v>
                </c:pt>
                <c:pt idx="2414">
                  <c:v>42600.480870844905</c:v>
                </c:pt>
                <c:pt idx="2415">
                  <c:v>42600.48002732639</c:v>
                </c:pt>
                <c:pt idx="2416">
                  <c:v>42600.480019374998</c:v>
                </c:pt>
                <c:pt idx="2417">
                  <c:v>42600.479416018519</c:v>
                </c:pt>
                <c:pt idx="2418">
                  <c:v>42600.479398113421</c:v>
                </c:pt>
                <c:pt idx="2419">
                  <c:v>42600.479385694438</c:v>
                </c:pt>
                <c:pt idx="2420">
                  <c:v>42600.479370578701</c:v>
                </c:pt>
                <c:pt idx="2421">
                  <c:v>42600.479368101849</c:v>
                </c:pt>
                <c:pt idx="2422">
                  <c:v>42600.478881157404</c:v>
                </c:pt>
                <c:pt idx="2423">
                  <c:v>42600.478869641207</c:v>
                </c:pt>
                <c:pt idx="2424">
                  <c:v>42600.478863495366</c:v>
                </c:pt>
                <c:pt idx="2425">
                  <c:v>42600.478849745363</c:v>
                </c:pt>
                <c:pt idx="2426">
                  <c:v>42600.478782986109</c:v>
                </c:pt>
                <c:pt idx="2427">
                  <c:v>42600.47842112268</c:v>
                </c:pt>
                <c:pt idx="2428">
                  <c:v>42600.478395081016</c:v>
                </c:pt>
                <c:pt idx="2429">
                  <c:v>42600.47834725694</c:v>
                </c:pt>
                <c:pt idx="2430">
                  <c:v>42600.478323518517</c:v>
                </c:pt>
                <c:pt idx="2431">
                  <c:v>42600.478168020833</c:v>
                </c:pt>
                <c:pt idx="2432">
                  <c:v>42600.478111145836</c:v>
                </c:pt>
                <c:pt idx="2433">
                  <c:v>42600.478087557865</c:v>
                </c:pt>
                <c:pt idx="2434">
                  <c:v>42600.477896481483</c:v>
                </c:pt>
                <c:pt idx="2435">
                  <c:v>42600.477880243052</c:v>
                </c:pt>
                <c:pt idx="2436">
                  <c:v>42600.477825983799</c:v>
                </c:pt>
                <c:pt idx="2437">
                  <c:v>42600.477802974528</c:v>
                </c:pt>
                <c:pt idx="2438">
                  <c:v>42600.47776519676</c:v>
                </c:pt>
                <c:pt idx="2439">
                  <c:v>42600.477717499998</c:v>
                </c:pt>
                <c:pt idx="2440">
                  <c:v>42600.47769234953</c:v>
                </c:pt>
                <c:pt idx="2441">
                  <c:v>42600.477620138889</c:v>
                </c:pt>
                <c:pt idx="2442">
                  <c:v>42600.477604583335</c:v>
                </c:pt>
                <c:pt idx="2443">
                  <c:v>42600.477532569443</c:v>
                </c:pt>
                <c:pt idx="2444">
                  <c:v>42600.477510879624</c:v>
                </c:pt>
                <c:pt idx="2445">
                  <c:v>42600.477430185179</c:v>
                </c:pt>
                <c:pt idx="2446">
                  <c:v>42600.477352650465</c:v>
                </c:pt>
                <c:pt idx="2447">
                  <c:v>42600.477345937499</c:v>
                </c:pt>
                <c:pt idx="2448">
                  <c:v>42600.477180960639</c:v>
                </c:pt>
                <c:pt idx="2449">
                  <c:v>42600.477104837963</c:v>
                </c:pt>
                <c:pt idx="2450">
                  <c:v>42600.477090474531</c:v>
                </c:pt>
                <c:pt idx="2451">
                  <c:v>42600.477047418979</c:v>
                </c:pt>
                <c:pt idx="2452">
                  <c:v>42600.477022685176</c:v>
                </c:pt>
                <c:pt idx="2453">
                  <c:v>42600.476997256941</c:v>
                </c:pt>
                <c:pt idx="2454">
                  <c:v>42600.476825798607</c:v>
                </c:pt>
                <c:pt idx="2455">
                  <c:v>42600.476803599529</c:v>
                </c:pt>
                <c:pt idx="2456">
                  <c:v>42600.476763946754</c:v>
                </c:pt>
                <c:pt idx="2457">
                  <c:v>42600.476752245369</c:v>
                </c:pt>
                <c:pt idx="2458">
                  <c:v>42600.476736226854</c:v>
                </c:pt>
                <c:pt idx="2459">
                  <c:v>42600.476725624998</c:v>
                </c:pt>
                <c:pt idx="2460">
                  <c:v>42600.476709166665</c:v>
                </c:pt>
                <c:pt idx="2461">
                  <c:v>42600.476660300927</c:v>
                </c:pt>
                <c:pt idx="2462">
                  <c:v>42600.476595208333</c:v>
                </c:pt>
                <c:pt idx="2463">
                  <c:v>42600.476538425923</c:v>
                </c:pt>
                <c:pt idx="2464">
                  <c:v>42600.476529999993</c:v>
                </c:pt>
                <c:pt idx="2465">
                  <c:v>42600.476467870365</c:v>
                </c:pt>
                <c:pt idx="2466">
                  <c:v>42600.476433877317</c:v>
                </c:pt>
                <c:pt idx="2467">
                  <c:v>42600.476433784723</c:v>
                </c:pt>
                <c:pt idx="2468">
                  <c:v>42600.47643322916</c:v>
                </c:pt>
                <c:pt idx="2469">
                  <c:v>42600.476081215274</c:v>
                </c:pt>
                <c:pt idx="2470">
                  <c:v>42600.475974756941</c:v>
                </c:pt>
                <c:pt idx="2471">
                  <c:v>42600.475797476851</c:v>
                </c:pt>
                <c:pt idx="2472">
                  <c:v>42600.475699050927</c:v>
                </c:pt>
                <c:pt idx="2473">
                  <c:v>42600.475698414353</c:v>
                </c:pt>
                <c:pt idx="2474">
                  <c:v>42600.475576469908</c:v>
                </c:pt>
                <c:pt idx="2475">
                  <c:v>42600.47536232639</c:v>
                </c:pt>
                <c:pt idx="2476">
                  <c:v>42600.475358067131</c:v>
                </c:pt>
                <c:pt idx="2477">
                  <c:v>42600.475280335646</c:v>
                </c:pt>
                <c:pt idx="2478">
                  <c:v>42600.474727430548</c:v>
                </c:pt>
                <c:pt idx="2479">
                  <c:v>42600.474702453699</c:v>
                </c:pt>
                <c:pt idx="2480">
                  <c:v>42600.474676203703</c:v>
                </c:pt>
                <c:pt idx="2481">
                  <c:v>42600.474626134259</c:v>
                </c:pt>
                <c:pt idx="2482">
                  <c:v>42600.474598912035</c:v>
                </c:pt>
                <c:pt idx="2483">
                  <c:v>42600.474576134256</c:v>
                </c:pt>
                <c:pt idx="2484">
                  <c:v>42600.474553796295</c:v>
                </c:pt>
                <c:pt idx="2485">
                  <c:v>42600.474521770833</c:v>
                </c:pt>
                <c:pt idx="2486">
                  <c:v>42600.474508900465</c:v>
                </c:pt>
                <c:pt idx="2487">
                  <c:v>42600.47448813657</c:v>
                </c:pt>
                <c:pt idx="2488">
                  <c:v>42600.474474803239</c:v>
                </c:pt>
                <c:pt idx="2489">
                  <c:v>42600.474455416661</c:v>
                </c:pt>
                <c:pt idx="2490">
                  <c:v>42600.474442129627</c:v>
                </c:pt>
                <c:pt idx="2491">
                  <c:v>42600.474399525461</c:v>
                </c:pt>
                <c:pt idx="2492">
                  <c:v>42600.474377037033</c:v>
                </c:pt>
                <c:pt idx="2493">
                  <c:v>42600.474359965279</c:v>
                </c:pt>
                <c:pt idx="2494">
                  <c:v>42600.474309317127</c:v>
                </c:pt>
                <c:pt idx="2495">
                  <c:v>42600.474259016199</c:v>
                </c:pt>
                <c:pt idx="2496">
                  <c:v>42600.474239247684</c:v>
                </c:pt>
                <c:pt idx="2497">
                  <c:v>42600.474023842595</c:v>
                </c:pt>
                <c:pt idx="2498">
                  <c:v>42600.474004976852</c:v>
                </c:pt>
                <c:pt idx="2499">
                  <c:v>42600.473821689811</c:v>
                </c:pt>
                <c:pt idx="2500">
                  <c:v>42600.470504201388</c:v>
                </c:pt>
                <c:pt idx="2501">
                  <c:v>42600.47042824074</c:v>
                </c:pt>
                <c:pt idx="2502">
                  <c:v>42600.470395590273</c:v>
                </c:pt>
                <c:pt idx="2503">
                  <c:v>42600.470362499997</c:v>
                </c:pt>
                <c:pt idx="2504">
                  <c:v>42600.470313912032</c:v>
                </c:pt>
                <c:pt idx="2505">
                  <c:v>42600.470284062496</c:v>
                </c:pt>
                <c:pt idx="2506">
                  <c:v>42600.470275486106</c:v>
                </c:pt>
                <c:pt idx="2507">
                  <c:v>42600.470246006938</c:v>
                </c:pt>
                <c:pt idx="2508">
                  <c:v>42600.470192071756</c:v>
                </c:pt>
                <c:pt idx="2509">
                  <c:v>42600.470164259263</c:v>
                </c:pt>
                <c:pt idx="2510">
                  <c:v>42600.470140567129</c:v>
                </c:pt>
                <c:pt idx="2511">
                  <c:v>42600.470113553238</c:v>
                </c:pt>
                <c:pt idx="2512">
                  <c:v>42600.470111701383</c:v>
                </c:pt>
                <c:pt idx="2513">
                  <c:v>42600.467908530089</c:v>
                </c:pt>
                <c:pt idx="2514">
                  <c:v>42600.467892129622</c:v>
                </c:pt>
                <c:pt idx="2515">
                  <c:v>42600.467867766201</c:v>
                </c:pt>
                <c:pt idx="2516">
                  <c:v>42600.46782859954</c:v>
                </c:pt>
                <c:pt idx="2517">
                  <c:v>42600.467773368051</c:v>
                </c:pt>
                <c:pt idx="2518">
                  <c:v>42600.467766782407</c:v>
                </c:pt>
                <c:pt idx="2519">
                  <c:v>42600.46531353009</c:v>
                </c:pt>
                <c:pt idx="2520">
                  <c:v>42600.465258391203</c:v>
                </c:pt>
                <c:pt idx="2521">
                  <c:v>42600.465252835646</c:v>
                </c:pt>
                <c:pt idx="2522">
                  <c:v>42600.465217812496</c:v>
                </c:pt>
                <c:pt idx="2523">
                  <c:v>42600.465092511571</c:v>
                </c:pt>
                <c:pt idx="2524">
                  <c:v>42600.465087314813</c:v>
                </c:pt>
                <c:pt idx="2525">
                  <c:v>42600.465000370365</c:v>
                </c:pt>
                <c:pt idx="2526">
                  <c:v>42600.464990891203</c:v>
                </c:pt>
                <c:pt idx="2527">
                  <c:v>42600.464978530094</c:v>
                </c:pt>
                <c:pt idx="2528">
                  <c:v>42600.464863194436</c:v>
                </c:pt>
                <c:pt idx="2529">
                  <c:v>42600.46483251157</c:v>
                </c:pt>
                <c:pt idx="2530">
                  <c:v>42600.463506562497</c:v>
                </c:pt>
                <c:pt idx="2531">
                  <c:v>42600.4634930787</c:v>
                </c:pt>
                <c:pt idx="2532">
                  <c:v>42600.463487731475</c:v>
                </c:pt>
                <c:pt idx="2533">
                  <c:v>42600.463482476851</c:v>
                </c:pt>
                <c:pt idx="2534">
                  <c:v>42600.463475335644</c:v>
                </c:pt>
                <c:pt idx="2535">
                  <c:v>42600.463461412037</c:v>
                </c:pt>
                <c:pt idx="2536">
                  <c:v>42600.46344357638</c:v>
                </c:pt>
                <c:pt idx="2537">
                  <c:v>42600.463428587966</c:v>
                </c:pt>
                <c:pt idx="2538">
                  <c:v>42600.463416087958</c:v>
                </c:pt>
                <c:pt idx="2539">
                  <c:v>42600.46340158565</c:v>
                </c:pt>
                <c:pt idx="2540">
                  <c:v>42600.463396793981</c:v>
                </c:pt>
                <c:pt idx="2541">
                  <c:v>42600.46338001157</c:v>
                </c:pt>
                <c:pt idx="2542">
                  <c:v>42600.463366620366</c:v>
                </c:pt>
                <c:pt idx="2543">
                  <c:v>42600.463357303241</c:v>
                </c:pt>
                <c:pt idx="2544">
                  <c:v>42600.463333969907</c:v>
                </c:pt>
                <c:pt idx="2545">
                  <c:v>42600.463317951384</c:v>
                </c:pt>
                <c:pt idx="2546">
                  <c:v>42600.463264976846</c:v>
                </c:pt>
                <c:pt idx="2547">
                  <c:v>42600.463249988425</c:v>
                </c:pt>
                <c:pt idx="2548">
                  <c:v>42600.462946215273</c:v>
                </c:pt>
                <c:pt idx="2549">
                  <c:v>42600.462939791665</c:v>
                </c:pt>
                <c:pt idx="2550">
                  <c:v>42600.462926053238</c:v>
                </c:pt>
                <c:pt idx="2551">
                  <c:v>42600.462861828702</c:v>
                </c:pt>
                <c:pt idx="2552">
                  <c:v>42600.462724583333</c:v>
                </c:pt>
                <c:pt idx="2553">
                  <c:v>42600.462573888886</c:v>
                </c:pt>
                <c:pt idx="2554">
                  <c:v>42600.462559421292</c:v>
                </c:pt>
                <c:pt idx="2555">
                  <c:v>42600.462542777772</c:v>
                </c:pt>
                <c:pt idx="2556">
                  <c:v>42600.462443298609</c:v>
                </c:pt>
                <c:pt idx="2557">
                  <c:v>42600.462413981477</c:v>
                </c:pt>
                <c:pt idx="2558">
                  <c:v>42600.462407268518</c:v>
                </c:pt>
                <c:pt idx="2559">
                  <c:v>42600.462398611111</c:v>
                </c:pt>
                <c:pt idx="2560">
                  <c:v>42600.46237094907</c:v>
                </c:pt>
                <c:pt idx="2561">
                  <c:v>42600.462360775455</c:v>
                </c:pt>
                <c:pt idx="2562">
                  <c:v>42600.462328703703</c:v>
                </c:pt>
                <c:pt idx="2563">
                  <c:v>42600.462320914354</c:v>
                </c:pt>
                <c:pt idx="2564">
                  <c:v>42600.462290763891</c:v>
                </c:pt>
                <c:pt idx="2565">
                  <c:v>42600.462264456015</c:v>
                </c:pt>
                <c:pt idx="2566">
                  <c:v>42600.462227256947</c:v>
                </c:pt>
                <c:pt idx="2567">
                  <c:v>42600.461853055553</c:v>
                </c:pt>
                <c:pt idx="2568">
                  <c:v>42600.461813668975</c:v>
                </c:pt>
                <c:pt idx="2569">
                  <c:v>42600.461771678238</c:v>
                </c:pt>
                <c:pt idx="2570">
                  <c:v>42600.461769629626</c:v>
                </c:pt>
                <c:pt idx="2571">
                  <c:v>42600.461678206011</c:v>
                </c:pt>
                <c:pt idx="2572">
                  <c:v>42600.461548530089</c:v>
                </c:pt>
                <c:pt idx="2573">
                  <c:v>42600.461470358794</c:v>
                </c:pt>
                <c:pt idx="2574">
                  <c:v>42600.461463865737</c:v>
                </c:pt>
                <c:pt idx="2575">
                  <c:v>42600.461451203701</c:v>
                </c:pt>
                <c:pt idx="2576">
                  <c:v>42600.461438136575</c:v>
                </c:pt>
                <c:pt idx="2577">
                  <c:v>42600.461427430557</c:v>
                </c:pt>
                <c:pt idx="2578">
                  <c:v>42600.461411400458</c:v>
                </c:pt>
                <c:pt idx="2579">
                  <c:v>42600.461405254631</c:v>
                </c:pt>
                <c:pt idx="2580">
                  <c:v>42600.461399224536</c:v>
                </c:pt>
                <c:pt idx="2581">
                  <c:v>42600.461392708334</c:v>
                </c:pt>
                <c:pt idx="2582">
                  <c:v>42600.460949606473</c:v>
                </c:pt>
                <c:pt idx="2583">
                  <c:v>42600.460931874994</c:v>
                </c:pt>
                <c:pt idx="2584">
                  <c:v>42600.46092612268</c:v>
                </c:pt>
                <c:pt idx="2585">
                  <c:v>42600.460920011574</c:v>
                </c:pt>
                <c:pt idx="2586">
                  <c:v>42600.459605601856</c:v>
                </c:pt>
                <c:pt idx="2587">
                  <c:v>42600.459585381941</c:v>
                </c:pt>
                <c:pt idx="2588">
                  <c:v>42600.45954160879</c:v>
                </c:pt>
                <c:pt idx="2589">
                  <c:v>42600.459457222219</c:v>
                </c:pt>
                <c:pt idx="2590">
                  <c:v>42600.459135983794</c:v>
                </c:pt>
                <c:pt idx="2591">
                  <c:v>42600.459097407402</c:v>
                </c:pt>
                <c:pt idx="2592">
                  <c:v>42600.459083611109</c:v>
                </c:pt>
                <c:pt idx="2593">
                  <c:v>42600.459049386576</c:v>
                </c:pt>
                <c:pt idx="2594">
                  <c:v>42600.459033495375</c:v>
                </c:pt>
                <c:pt idx="2595">
                  <c:v>42600.459004513883</c:v>
                </c:pt>
                <c:pt idx="2596">
                  <c:v>42600.45898993055</c:v>
                </c:pt>
                <c:pt idx="2597">
                  <c:v>42600.45896979166</c:v>
                </c:pt>
                <c:pt idx="2598">
                  <c:v>42600.458941562501</c:v>
                </c:pt>
                <c:pt idx="2599">
                  <c:v>42600.458886203698</c:v>
                </c:pt>
                <c:pt idx="2600">
                  <c:v>42600.458860868057</c:v>
                </c:pt>
                <c:pt idx="2601">
                  <c:v>42600.458837106482</c:v>
                </c:pt>
                <c:pt idx="2602">
                  <c:v>42600.458830613425</c:v>
                </c:pt>
                <c:pt idx="2603">
                  <c:v>42600.45881478009</c:v>
                </c:pt>
                <c:pt idx="2604">
                  <c:v>42600.458811550918</c:v>
                </c:pt>
                <c:pt idx="2605">
                  <c:v>42600.458796689811</c:v>
                </c:pt>
                <c:pt idx="2606">
                  <c:v>42600.458774421299</c:v>
                </c:pt>
                <c:pt idx="2607">
                  <c:v>42600.458760810179</c:v>
                </c:pt>
                <c:pt idx="2608">
                  <c:v>42600.458748333331</c:v>
                </c:pt>
                <c:pt idx="2609">
                  <c:v>42600.458741631948</c:v>
                </c:pt>
                <c:pt idx="2610">
                  <c:v>42600.458728541664</c:v>
                </c:pt>
                <c:pt idx="2611">
                  <c:v>42600.458724166667</c:v>
                </c:pt>
                <c:pt idx="2612">
                  <c:v>42600.458711759253</c:v>
                </c:pt>
                <c:pt idx="2613">
                  <c:v>42600.45870758102</c:v>
                </c:pt>
                <c:pt idx="2614">
                  <c:v>42600.458694548615</c:v>
                </c:pt>
                <c:pt idx="2615">
                  <c:v>42600.458681805554</c:v>
                </c:pt>
                <c:pt idx="2616">
                  <c:v>42600.458667511572</c:v>
                </c:pt>
                <c:pt idx="2617">
                  <c:v>42600.458662685181</c:v>
                </c:pt>
                <c:pt idx="2618">
                  <c:v>42600.458642384256</c:v>
                </c:pt>
                <c:pt idx="2619">
                  <c:v>42600.458635659721</c:v>
                </c:pt>
                <c:pt idx="2620">
                  <c:v>42600.458629918983</c:v>
                </c:pt>
                <c:pt idx="2621">
                  <c:v>42600.458612986105</c:v>
                </c:pt>
                <c:pt idx="2622">
                  <c:v>42600.458510416669</c:v>
                </c:pt>
                <c:pt idx="2623">
                  <c:v>42600.430046967587</c:v>
                </c:pt>
                <c:pt idx="2624">
                  <c:v>42600.42934840278</c:v>
                </c:pt>
                <c:pt idx="2625">
                  <c:v>42600.429031863423</c:v>
                </c:pt>
                <c:pt idx="2626">
                  <c:v>42600.429011134256</c:v>
                </c:pt>
                <c:pt idx="2627">
                  <c:v>42600.428289050928</c:v>
                </c:pt>
                <c:pt idx="2628">
                  <c:v>42600.428111620371</c:v>
                </c:pt>
                <c:pt idx="2629">
                  <c:v>42600.428102326383</c:v>
                </c:pt>
                <c:pt idx="2630">
                  <c:v>42600.427891203704</c:v>
                </c:pt>
                <c:pt idx="2631">
                  <c:v>42600.427492604162</c:v>
                </c:pt>
                <c:pt idx="2632">
                  <c:v>42600.427479259255</c:v>
                </c:pt>
                <c:pt idx="2633">
                  <c:v>42600.427439027779</c:v>
                </c:pt>
                <c:pt idx="2634">
                  <c:v>42600.427433784724</c:v>
                </c:pt>
                <c:pt idx="2635">
                  <c:v>42600.427399918975</c:v>
                </c:pt>
                <c:pt idx="2636">
                  <c:v>42600.427285949067</c:v>
                </c:pt>
                <c:pt idx="2637">
                  <c:v>42600.427266365739</c:v>
                </c:pt>
                <c:pt idx="2638">
                  <c:v>42600.426947395834</c:v>
                </c:pt>
                <c:pt idx="2639">
                  <c:v>42600.426927881941</c:v>
                </c:pt>
                <c:pt idx="2640">
                  <c:v>42600.426864594898</c:v>
                </c:pt>
                <c:pt idx="2641">
                  <c:v>42600.426810046294</c:v>
                </c:pt>
                <c:pt idx="2642">
                  <c:v>42600.426789560188</c:v>
                </c:pt>
                <c:pt idx="2643">
                  <c:v>42600.426784490737</c:v>
                </c:pt>
                <c:pt idx="2644">
                  <c:v>42600.42677662037</c:v>
                </c:pt>
                <c:pt idx="2645">
                  <c:v>42600.426532673613</c:v>
                </c:pt>
                <c:pt idx="2646">
                  <c:v>42600.42559097222</c:v>
                </c:pt>
                <c:pt idx="2647">
                  <c:v>42600.425561724529</c:v>
                </c:pt>
                <c:pt idx="2648">
                  <c:v>42600.425328993057</c:v>
                </c:pt>
                <c:pt idx="2649">
                  <c:v>42600.425300266201</c:v>
                </c:pt>
                <c:pt idx="2650">
                  <c:v>42600.425268993051</c:v>
                </c:pt>
                <c:pt idx="2651">
                  <c:v>42600.42524910879</c:v>
                </c:pt>
                <c:pt idx="2652">
                  <c:v>42600.425228564811</c:v>
                </c:pt>
                <c:pt idx="2653">
                  <c:v>42600.425197060184</c:v>
                </c:pt>
                <c:pt idx="2654">
                  <c:v>42600.425097916668</c:v>
                </c:pt>
                <c:pt idx="2655">
                  <c:v>42600.425072453705</c:v>
                </c:pt>
                <c:pt idx="2656">
                  <c:v>42600.425066273143</c:v>
                </c:pt>
                <c:pt idx="2657">
                  <c:v>42600.425045671298</c:v>
                </c:pt>
                <c:pt idx="2658">
                  <c:v>42600.424629872687</c:v>
                </c:pt>
                <c:pt idx="2659">
                  <c:v>42600.424624525462</c:v>
                </c:pt>
                <c:pt idx="2660">
                  <c:v>42600.424585381945</c:v>
                </c:pt>
                <c:pt idx="2661">
                  <c:v>42600.42343855324</c:v>
                </c:pt>
                <c:pt idx="2662">
                  <c:v>42600.423266157406</c:v>
                </c:pt>
                <c:pt idx="2663">
                  <c:v>42600.423247453706</c:v>
                </c:pt>
                <c:pt idx="2664">
                  <c:v>42600.423239189819</c:v>
                </c:pt>
                <c:pt idx="2665">
                  <c:v>42600.422824004629</c:v>
                </c:pt>
                <c:pt idx="2666">
                  <c:v>42600.422814826386</c:v>
                </c:pt>
                <c:pt idx="2667">
                  <c:v>42600.42281009259</c:v>
                </c:pt>
                <c:pt idx="2668">
                  <c:v>42600.422806817129</c:v>
                </c:pt>
                <c:pt idx="2669">
                  <c:v>42600.422793703699</c:v>
                </c:pt>
                <c:pt idx="2670">
                  <c:v>42600.422776307874</c:v>
                </c:pt>
                <c:pt idx="2671">
                  <c:v>42600.422723148142</c:v>
                </c:pt>
                <c:pt idx="2672">
                  <c:v>42600.422710127314</c:v>
                </c:pt>
                <c:pt idx="2673">
                  <c:v>42600.422672928245</c:v>
                </c:pt>
                <c:pt idx="2674">
                  <c:v>42600.422648356478</c:v>
                </c:pt>
                <c:pt idx="2675">
                  <c:v>42600.422629699075</c:v>
                </c:pt>
                <c:pt idx="2676">
                  <c:v>42600.422593240735</c:v>
                </c:pt>
                <c:pt idx="2677">
                  <c:v>42600.422573495372</c:v>
                </c:pt>
                <c:pt idx="2678">
                  <c:v>42600.422565138892</c:v>
                </c:pt>
                <c:pt idx="2679">
                  <c:v>42600.422547766204</c:v>
                </c:pt>
                <c:pt idx="2680">
                  <c:v>42600.422521087959</c:v>
                </c:pt>
                <c:pt idx="2681">
                  <c:v>42600.42250930555</c:v>
                </c:pt>
                <c:pt idx="2682">
                  <c:v>42600.422462048613</c:v>
                </c:pt>
                <c:pt idx="2683">
                  <c:v>42600.422429664344</c:v>
                </c:pt>
                <c:pt idx="2684">
                  <c:v>42600.422415671295</c:v>
                </c:pt>
                <c:pt idx="2685">
                  <c:v>42600.422401840275</c:v>
                </c:pt>
                <c:pt idx="2686">
                  <c:v>42600.422394502311</c:v>
                </c:pt>
                <c:pt idx="2687">
                  <c:v>42600.422324317129</c:v>
                </c:pt>
                <c:pt idx="2688">
                  <c:v>42600.422313703697</c:v>
                </c:pt>
                <c:pt idx="2689">
                  <c:v>42600.422288981477</c:v>
                </c:pt>
                <c:pt idx="2690">
                  <c:v>42600.422256180551</c:v>
                </c:pt>
                <c:pt idx="2691">
                  <c:v>42600.422199050918</c:v>
                </c:pt>
                <c:pt idx="2692">
                  <c:v>42600.42168118056</c:v>
                </c:pt>
                <c:pt idx="2693">
                  <c:v>42600.421660844899</c:v>
                </c:pt>
                <c:pt idx="2694">
                  <c:v>42600.421637824074</c:v>
                </c:pt>
                <c:pt idx="2695">
                  <c:v>42600.421576284716</c:v>
                </c:pt>
                <c:pt idx="2696">
                  <c:v>42600.421556400463</c:v>
                </c:pt>
                <c:pt idx="2697">
                  <c:v>42600.421465555548</c:v>
                </c:pt>
                <c:pt idx="2698">
                  <c:v>42600.421446655091</c:v>
                </c:pt>
                <c:pt idx="2699">
                  <c:v>42600.421421874991</c:v>
                </c:pt>
                <c:pt idx="2700">
                  <c:v>42600.421398425926</c:v>
                </c:pt>
                <c:pt idx="2701">
                  <c:v>42600.421385775458</c:v>
                </c:pt>
                <c:pt idx="2702">
                  <c:v>42600.42131868055</c:v>
                </c:pt>
                <c:pt idx="2703">
                  <c:v>42600.42130357639</c:v>
                </c:pt>
                <c:pt idx="2704">
                  <c:v>42600.421289027778</c:v>
                </c:pt>
                <c:pt idx="2705">
                  <c:v>42600.421269027771</c:v>
                </c:pt>
                <c:pt idx="2706">
                  <c:v>42600.421250335647</c:v>
                </c:pt>
                <c:pt idx="2707">
                  <c:v>42600.421198761571</c:v>
                </c:pt>
                <c:pt idx="2708">
                  <c:v>42600.421197962954</c:v>
                </c:pt>
                <c:pt idx="2709">
                  <c:v>42600.421197256939</c:v>
                </c:pt>
                <c:pt idx="2710">
                  <c:v>42600.420798113424</c:v>
                </c:pt>
                <c:pt idx="2711">
                  <c:v>42600.420773923608</c:v>
                </c:pt>
                <c:pt idx="2712">
                  <c:v>42600.42067269676</c:v>
                </c:pt>
                <c:pt idx="2713">
                  <c:v>42600.420662326382</c:v>
                </c:pt>
                <c:pt idx="2714">
                  <c:v>42600.420659525458</c:v>
                </c:pt>
                <c:pt idx="2715">
                  <c:v>42600.420642326389</c:v>
                </c:pt>
                <c:pt idx="2716">
                  <c:v>42600.42062996528</c:v>
                </c:pt>
                <c:pt idx="2717">
                  <c:v>42600.420571145827</c:v>
                </c:pt>
                <c:pt idx="2718">
                  <c:v>42600.420552407399</c:v>
                </c:pt>
                <c:pt idx="2719">
                  <c:v>42600.42053265046</c:v>
                </c:pt>
                <c:pt idx="2720">
                  <c:v>42600.420521909713</c:v>
                </c:pt>
                <c:pt idx="2721">
                  <c:v>42600.420480613422</c:v>
                </c:pt>
                <c:pt idx="2722">
                  <c:v>42600.420417939815</c:v>
                </c:pt>
                <c:pt idx="2723">
                  <c:v>42600.420398738424</c:v>
                </c:pt>
                <c:pt idx="2724">
                  <c:v>42600.420378101851</c:v>
                </c:pt>
                <c:pt idx="2725">
                  <c:v>42600.420366840277</c:v>
                </c:pt>
                <c:pt idx="2726">
                  <c:v>42600.42028878472</c:v>
                </c:pt>
                <c:pt idx="2727">
                  <c:v>42600.420261782405</c:v>
                </c:pt>
                <c:pt idx="2728">
                  <c:v>42600.420260162042</c:v>
                </c:pt>
                <c:pt idx="2729">
                  <c:v>42600.420260011575</c:v>
                </c:pt>
                <c:pt idx="2730">
                  <c:v>42600.420259837956</c:v>
                </c:pt>
                <c:pt idx="2731">
                  <c:v>42600.41958321759</c:v>
                </c:pt>
                <c:pt idx="2732">
                  <c:v>42600.419562627307</c:v>
                </c:pt>
                <c:pt idx="2733">
                  <c:v>42600.419550914354</c:v>
                </c:pt>
                <c:pt idx="2734">
                  <c:v>42600.419520127311</c:v>
                </c:pt>
                <c:pt idx="2735">
                  <c:v>42600.419500752316</c:v>
                </c:pt>
                <c:pt idx="2736">
                  <c:v>42600.419474490736</c:v>
                </c:pt>
                <c:pt idx="2737">
                  <c:v>42600.419450844907</c:v>
                </c:pt>
                <c:pt idx="2738">
                  <c:v>42600.419429675931</c:v>
                </c:pt>
                <c:pt idx="2739">
                  <c:v>42600.419296261571</c:v>
                </c:pt>
                <c:pt idx="2740">
                  <c:v>42600.419270891201</c:v>
                </c:pt>
                <c:pt idx="2741">
                  <c:v>42600.419251574072</c:v>
                </c:pt>
                <c:pt idx="2742">
                  <c:v>42600.419232812499</c:v>
                </c:pt>
                <c:pt idx="2743">
                  <c:v>42600.419212372683</c:v>
                </c:pt>
                <c:pt idx="2744">
                  <c:v>42600.419180462959</c:v>
                </c:pt>
                <c:pt idx="2745">
                  <c:v>42600.419138541663</c:v>
                </c:pt>
                <c:pt idx="2746">
                  <c:v>42600.41912731481</c:v>
                </c:pt>
                <c:pt idx="2747">
                  <c:v>42600.419111446761</c:v>
                </c:pt>
                <c:pt idx="2748">
                  <c:v>42600.419100532403</c:v>
                </c:pt>
                <c:pt idx="2749">
                  <c:v>42600.419019444438</c:v>
                </c:pt>
                <c:pt idx="2750">
                  <c:v>42600.418956840273</c:v>
                </c:pt>
                <c:pt idx="2751">
                  <c:v>42600.418938240742</c:v>
                </c:pt>
                <c:pt idx="2752">
                  <c:v>42600.418928078703</c:v>
                </c:pt>
                <c:pt idx="2753">
                  <c:v>42600.418915335649</c:v>
                </c:pt>
                <c:pt idx="2754">
                  <c:v>42600.418886006941</c:v>
                </c:pt>
                <c:pt idx="2755">
                  <c:v>42600.418364618054</c:v>
                </c:pt>
                <c:pt idx="2756">
                  <c:v>42600.418325601851</c:v>
                </c:pt>
                <c:pt idx="2757">
                  <c:v>42600.418314930554</c:v>
                </c:pt>
                <c:pt idx="2758">
                  <c:v>42600.41826656249</c:v>
                </c:pt>
                <c:pt idx="2759">
                  <c:v>42600.418244791661</c:v>
                </c:pt>
                <c:pt idx="2760">
                  <c:v>42600.418234652774</c:v>
                </c:pt>
                <c:pt idx="2761">
                  <c:v>42600.418221550928</c:v>
                </c:pt>
                <c:pt idx="2762">
                  <c:v>42600.418193796293</c:v>
                </c:pt>
                <c:pt idx="2763">
                  <c:v>42600.418169282399</c:v>
                </c:pt>
                <c:pt idx="2764">
                  <c:v>42600.418148865741</c:v>
                </c:pt>
                <c:pt idx="2765">
                  <c:v>42600.418137731482</c:v>
                </c:pt>
                <c:pt idx="2766">
                  <c:v>42600.418094976849</c:v>
                </c:pt>
                <c:pt idx="2767">
                  <c:v>42600.418074976849</c:v>
                </c:pt>
                <c:pt idx="2768">
                  <c:v>42600.417916145831</c:v>
                </c:pt>
                <c:pt idx="2769">
                  <c:v>42600.417910578697</c:v>
                </c:pt>
                <c:pt idx="2770">
                  <c:v>42600.417883437498</c:v>
                </c:pt>
                <c:pt idx="2771">
                  <c:v>42600.41787730324</c:v>
                </c:pt>
                <c:pt idx="2772">
                  <c:v>42600.417829155092</c:v>
                </c:pt>
                <c:pt idx="2773">
                  <c:v>42600.417817858797</c:v>
                </c:pt>
                <c:pt idx="2774">
                  <c:v>42600.41780372685</c:v>
                </c:pt>
                <c:pt idx="2775">
                  <c:v>42600.417782025463</c:v>
                </c:pt>
                <c:pt idx="2776">
                  <c:v>42600.417748599531</c:v>
                </c:pt>
                <c:pt idx="2777">
                  <c:v>42600.417723252314</c:v>
                </c:pt>
                <c:pt idx="2778">
                  <c:v>42600.417703194442</c:v>
                </c:pt>
                <c:pt idx="2779">
                  <c:v>42600.417678865742</c:v>
                </c:pt>
                <c:pt idx="2780">
                  <c:v>42600.417665868059</c:v>
                </c:pt>
                <c:pt idx="2781">
                  <c:v>42600.417646168986</c:v>
                </c:pt>
                <c:pt idx="2782">
                  <c:v>42600.417615520833</c:v>
                </c:pt>
                <c:pt idx="2783">
                  <c:v>42600.417575196763</c:v>
                </c:pt>
                <c:pt idx="2784">
                  <c:v>42600.41754456018</c:v>
                </c:pt>
                <c:pt idx="2785">
                  <c:v>42600.417525069446</c:v>
                </c:pt>
                <c:pt idx="2786">
                  <c:v>42600.417466932871</c:v>
                </c:pt>
                <c:pt idx="2787">
                  <c:v>42600.416418553235</c:v>
                </c:pt>
                <c:pt idx="2788">
                  <c:v>42600.416395636574</c:v>
                </c:pt>
                <c:pt idx="2789">
                  <c:v>42600.415104907406</c:v>
                </c:pt>
                <c:pt idx="2790">
                  <c:v>42600.414849317131</c:v>
                </c:pt>
                <c:pt idx="2791">
                  <c:v>42600.414834895833</c:v>
                </c:pt>
                <c:pt idx="2792">
                  <c:v>42600.414786261572</c:v>
                </c:pt>
                <c:pt idx="2793">
                  <c:v>42600.414765243055</c:v>
                </c:pt>
                <c:pt idx="2794">
                  <c:v>42600.414746504626</c:v>
                </c:pt>
                <c:pt idx="2795">
                  <c:v>42600.414727592586</c:v>
                </c:pt>
                <c:pt idx="2796">
                  <c:v>42600.414711018515</c:v>
                </c:pt>
                <c:pt idx="2797">
                  <c:v>42600.414692627317</c:v>
                </c:pt>
                <c:pt idx="2798">
                  <c:v>42600.414629247687</c:v>
                </c:pt>
                <c:pt idx="2799">
                  <c:v>42600.414609548614</c:v>
                </c:pt>
                <c:pt idx="2800">
                  <c:v>42600.414495925921</c:v>
                </c:pt>
                <c:pt idx="2801">
                  <c:v>42600.414476446756</c:v>
                </c:pt>
                <c:pt idx="2802">
                  <c:v>42600.414389328704</c:v>
                </c:pt>
                <c:pt idx="2803">
                  <c:v>42600.414374780092</c:v>
                </c:pt>
                <c:pt idx="2804">
                  <c:v>42600.414358159724</c:v>
                </c:pt>
                <c:pt idx="2805">
                  <c:v>42600.414332696753</c:v>
                </c:pt>
                <c:pt idx="2806">
                  <c:v>42600.414301712961</c:v>
                </c:pt>
                <c:pt idx="2807">
                  <c:v>42600.414276944437</c:v>
                </c:pt>
                <c:pt idx="2808">
                  <c:v>42600.414270416666</c:v>
                </c:pt>
                <c:pt idx="2809">
                  <c:v>42600.414233206015</c:v>
                </c:pt>
                <c:pt idx="2810">
                  <c:v>42600.414206562498</c:v>
                </c:pt>
                <c:pt idx="2811">
                  <c:v>42600.414198402774</c:v>
                </c:pt>
                <c:pt idx="2812">
                  <c:v>42600.414160520835</c:v>
                </c:pt>
                <c:pt idx="2813">
                  <c:v>42600.414147592594</c:v>
                </c:pt>
                <c:pt idx="2814">
                  <c:v>42600.413960810176</c:v>
                </c:pt>
                <c:pt idx="2815">
                  <c:v>42600.413906296293</c:v>
                </c:pt>
                <c:pt idx="2816">
                  <c:v>42600.413868391202</c:v>
                </c:pt>
                <c:pt idx="2817">
                  <c:v>42600.413856550927</c:v>
                </c:pt>
                <c:pt idx="2818">
                  <c:v>42600.413829560181</c:v>
                </c:pt>
                <c:pt idx="2819">
                  <c:v>42600.413663148145</c:v>
                </c:pt>
                <c:pt idx="2820">
                  <c:v>42600.413344085646</c:v>
                </c:pt>
                <c:pt idx="2821">
                  <c:v>42600.411701226847</c:v>
                </c:pt>
                <c:pt idx="2822">
                  <c:v>42600.411678113422</c:v>
                </c:pt>
                <c:pt idx="2823">
                  <c:v>42600.411667465269</c:v>
                </c:pt>
                <c:pt idx="2824">
                  <c:v>42600.411651932875</c:v>
                </c:pt>
                <c:pt idx="2825">
                  <c:v>42600.411646759261</c:v>
                </c:pt>
                <c:pt idx="2826">
                  <c:v>42600.411629942122</c:v>
                </c:pt>
                <c:pt idx="2827">
                  <c:v>42600.411583564819</c:v>
                </c:pt>
                <c:pt idx="2828">
                  <c:v>42600.411555636572</c:v>
                </c:pt>
                <c:pt idx="2829">
                  <c:v>42600.410873761568</c:v>
                </c:pt>
                <c:pt idx="2830">
                  <c:v>42600.410850706015</c:v>
                </c:pt>
                <c:pt idx="2831">
                  <c:v>42600.410686134252</c:v>
                </c:pt>
                <c:pt idx="2832">
                  <c:v>42600.410660543981</c:v>
                </c:pt>
                <c:pt idx="2833">
                  <c:v>42600.410652060185</c:v>
                </c:pt>
                <c:pt idx="2834">
                  <c:v>42600.410614375003</c:v>
                </c:pt>
                <c:pt idx="2835">
                  <c:v>42600.410608749997</c:v>
                </c:pt>
                <c:pt idx="2836">
                  <c:v>42600.410604259254</c:v>
                </c:pt>
                <c:pt idx="2837">
                  <c:v>42600.410591331012</c:v>
                </c:pt>
                <c:pt idx="2838">
                  <c:v>42600.410578414347</c:v>
                </c:pt>
                <c:pt idx="2839">
                  <c:v>42600.410567812498</c:v>
                </c:pt>
                <c:pt idx="2840">
                  <c:v>42600.410573483794</c:v>
                </c:pt>
                <c:pt idx="2841">
                  <c:v>42600.410567685183</c:v>
                </c:pt>
                <c:pt idx="2842">
                  <c:v>42600.410553379632</c:v>
                </c:pt>
                <c:pt idx="2843">
                  <c:v>42600.41051893519</c:v>
                </c:pt>
                <c:pt idx="2844">
                  <c:v>42600.410496261575</c:v>
                </c:pt>
                <c:pt idx="2845">
                  <c:v>42600.410468182868</c:v>
                </c:pt>
                <c:pt idx="2846">
                  <c:v>42600.410440983796</c:v>
                </c:pt>
                <c:pt idx="2847">
                  <c:v>42600.410422476845</c:v>
                </c:pt>
                <c:pt idx="2848">
                  <c:v>42600.410406261573</c:v>
                </c:pt>
                <c:pt idx="2849">
                  <c:v>42600.410393043981</c:v>
                </c:pt>
                <c:pt idx="2850">
                  <c:v>42600.410387418982</c:v>
                </c:pt>
                <c:pt idx="2851">
                  <c:v>42600.410371284721</c:v>
                </c:pt>
                <c:pt idx="2852">
                  <c:v>42600.410318090275</c:v>
                </c:pt>
                <c:pt idx="2853">
                  <c:v>42600.41015038194</c:v>
                </c:pt>
                <c:pt idx="2854">
                  <c:v>42600.410129351854</c:v>
                </c:pt>
                <c:pt idx="2855">
                  <c:v>42600.410123229165</c:v>
                </c:pt>
                <c:pt idx="2856">
                  <c:v>42600.410044004624</c:v>
                </c:pt>
                <c:pt idx="2857">
                  <c:v>42600.410016006943</c:v>
                </c:pt>
                <c:pt idx="2858">
                  <c:v>42600.409941701386</c:v>
                </c:pt>
                <c:pt idx="2859">
                  <c:v>42600.409928854162</c:v>
                </c:pt>
                <c:pt idx="2860">
                  <c:v>42600.409896203702</c:v>
                </c:pt>
                <c:pt idx="2861">
                  <c:v>42600.409877789345</c:v>
                </c:pt>
                <c:pt idx="2862">
                  <c:v>42600.409833865742</c:v>
                </c:pt>
                <c:pt idx="2863">
                  <c:v>42600.409797256943</c:v>
                </c:pt>
                <c:pt idx="2864">
                  <c:v>42600.409764652773</c:v>
                </c:pt>
                <c:pt idx="2865">
                  <c:v>42600.406030497681</c:v>
                </c:pt>
                <c:pt idx="2866">
                  <c:v>42600.40603317129</c:v>
                </c:pt>
                <c:pt idx="2867">
                  <c:v>42600.405845034715</c:v>
                </c:pt>
                <c:pt idx="2868">
                  <c:v>42600.40521104166</c:v>
                </c:pt>
                <c:pt idx="2869">
                  <c:v>42600.405204872681</c:v>
                </c:pt>
                <c:pt idx="2870">
                  <c:v>42600.404381458335</c:v>
                </c:pt>
                <c:pt idx="2871">
                  <c:v>42600.404381458335</c:v>
                </c:pt>
                <c:pt idx="2872">
                  <c:v>42600.404072442128</c:v>
                </c:pt>
                <c:pt idx="2873">
                  <c:v>42600.404052569436</c:v>
                </c:pt>
                <c:pt idx="2874">
                  <c:v>42600.403953356479</c:v>
                </c:pt>
                <c:pt idx="2875">
                  <c:v>42600.403950150459</c:v>
                </c:pt>
                <c:pt idx="2876">
                  <c:v>42600.403868229165</c:v>
                </c:pt>
                <c:pt idx="2877">
                  <c:v>42600.40383693287</c:v>
                </c:pt>
                <c:pt idx="2878">
                  <c:v>42600.403511851851</c:v>
                </c:pt>
                <c:pt idx="2879">
                  <c:v>42600.40342023148</c:v>
                </c:pt>
                <c:pt idx="2880">
                  <c:v>42600.403325023144</c:v>
                </c:pt>
                <c:pt idx="2881">
                  <c:v>42600.403309675923</c:v>
                </c:pt>
                <c:pt idx="2882">
                  <c:v>42600.403298831014</c:v>
                </c:pt>
                <c:pt idx="2883">
                  <c:v>42600.403294039352</c:v>
                </c:pt>
                <c:pt idx="2884">
                  <c:v>42600.403290115741</c:v>
                </c:pt>
                <c:pt idx="2885">
                  <c:v>42600.40327638889</c:v>
                </c:pt>
                <c:pt idx="2886">
                  <c:v>42600.403281296291</c:v>
                </c:pt>
                <c:pt idx="2887">
                  <c:v>42600.403258240738</c:v>
                </c:pt>
                <c:pt idx="2888">
                  <c:v>42600.403241550921</c:v>
                </c:pt>
                <c:pt idx="2889">
                  <c:v>42600.403230659715</c:v>
                </c:pt>
                <c:pt idx="2890">
                  <c:v>42600.403142557865</c:v>
                </c:pt>
                <c:pt idx="2891">
                  <c:v>42600.402761319441</c:v>
                </c:pt>
                <c:pt idx="2892">
                  <c:v>42600.402757604163</c:v>
                </c:pt>
                <c:pt idx="2893">
                  <c:v>42600.402746435189</c:v>
                </c:pt>
                <c:pt idx="2894">
                  <c:v>42600.402713634256</c:v>
                </c:pt>
                <c:pt idx="2895">
                  <c:v>42600.402596770829</c:v>
                </c:pt>
                <c:pt idx="2896">
                  <c:v>42600.402576412038</c:v>
                </c:pt>
                <c:pt idx="2897">
                  <c:v>42600.402376759259</c:v>
                </c:pt>
                <c:pt idx="2898">
                  <c:v>42600.402363460649</c:v>
                </c:pt>
                <c:pt idx="2899">
                  <c:v>42600.402337928237</c:v>
                </c:pt>
                <c:pt idx="2900">
                  <c:v>42600.40232674768</c:v>
                </c:pt>
                <c:pt idx="2901">
                  <c:v>42600.402232835644</c:v>
                </c:pt>
                <c:pt idx="2902">
                  <c:v>42600.402213437497</c:v>
                </c:pt>
                <c:pt idx="2903">
                  <c:v>42600.402203148144</c:v>
                </c:pt>
                <c:pt idx="2904">
                  <c:v>42600.402187824067</c:v>
                </c:pt>
                <c:pt idx="2905">
                  <c:v>42600.402130682865</c:v>
                </c:pt>
                <c:pt idx="2906">
                  <c:v>42600.402109618051</c:v>
                </c:pt>
                <c:pt idx="2907">
                  <c:v>42600.402082800916</c:v>
                </c:pt>
                <c:pt idx="2908">
                  <c:v>42600.402057187493</c:v>
                </c:pt>
                <c:pt idx="2909">
                  <c:v>42600.402020057867</c:v>
                </c:pt>
                <c:pt idx="2910">
                  <c:v>42600.402009305551</c:v>
                </c:pt>
                <c:pt idx="2911">
                  <c:v>42600.401982280091</c:v>
                </c:pt>
                <c:pt idx="2912">
                  <c:v>42600.401969432867</c:v>
                </c:pt>
                <c:pt idx="2913">
                  <c:v>42600.40189538194</c:v>
                </c:pt>
                <c:pt idx="2914">
                  <c:v>42600.401873344905</c:v>
                </c:pt>
                <c:pt idx="2915">
                  <c:v>42600.40186114583</c:v>
                </c:pt>
                <c:pt idx="2916">
                  <c:v>42600.401849513881</c:v>
                </c:pt>
                <c:pt idx="2917">
                  <c:v>42600.401839861115</c:v>
                </c:pt>
                <c:pt idx="2918">
                  <c:v>42600.401819131941</c:v>
                </c:pt>
                <c:pt idx="2919">
                  <c:v>42600.40171799768</c:v>
                </c:pt>
                <c:pt idx="2920">
                  <c:v>42600.401671273146</c:v>
                </c:pt>
                <c:pt idx="2921">
                  <c:v>42600.401659641204</c:v>
                </c:pt>
                <c:pt idx="2922">
                  <c:v>42600.40152861111</c:v>
                </c:pt>
                <c:pt idx="2923">
                  <c:v>42600.401512766206</c:v>
                </c:pt>
                <c:pt idx="2924">
                  <c:v>42600.401412187501</c:v>
                </c:pt>
                <c:pt idx="2925">
                  <c:v>42600.401379525465</c:v>
                </c:pt>
                <c:pt idx="2926">
                  <c:v>42600.401347766201</c:v>
                </c:pt>
                <c:pt idx="2927">
                  <c:v>42600.401333819442</c:v>
                </c:pt>
                <c:pt idx="2928">
                  <c:v>42600.401303101848</c:v>
                </c:pt>
                <c:pt idx="2929">
                  <c:v>42600.40129130787</c:v>
                </c:pt>
                <c:pt idx="2930">
                  <c:v>42600.401229166666</c:v>
                </c:pt>
                <c:pt idx="2931">
                  <c:v>42600.401152604165</c:v>
                </c:pt>
                <c:pt idx="2932">
                  <c:v>42600.401095347224</c:v>
                </c:pt>
                <c:pt idx="2933">
                  <c:v>42600.400941770837</c:v>
                </c:pt>
                <c:pt idx="2934">
                  <c:v>42600.400854537038</c:v>
                </c:pt>
                <c:pt idx="2935">
                  <c:v>42600.371658715274</c:v>
                </c:pt>
                <c:pt idx="2936">
                  <c:v>42600.371637615732</c:v>
                </c:pt>
                <c:pt idx="2937">
                  <c:v>42600.371619733793</c:v>
                </c:pt>
                <c:pt idx="2938">
                  <c:v>42600.371606006942</c:v>
                </c:pt>
                <c:pt idx="2939">
                  <c:v>42600.371573668977</c:v>
                </c:pt>
                <c:pt idx="2940">
                  <c:v>42600.371441921292</c:v>
                </c:pt>
                <c:pt idx="2941">
                  <c:v>42600.371394780093</c:v>
                </c:pt>
                <c:pt idx="2942">
                  <c:v>42600.371363958337</c:v>
                </c:pt>
                <c:pt idx="2943">
                  <c:v>42600.371317372679</c:v>
                </c:pt>
                <c:pt idx="2944">
                  <c:v>42600.368238159725</c:v>
                </c:pt>
                <c:pt idx="2945">
                  <c:v>42600.368232789348</c:v>
                </c:pt>
                <c:pt idx="2946">
                  <c:v>42600.368226840277</c:v>
                </c:pt>
                <c:pt idx="2947">
                  <c:v>42600.368203136568</c:v>
                </c:pt>
                <c:pt idx="2948">
                  <c:v>42600.368197326388</c:v>
                </c:pt>
                <c:pt idx="2949">
                  <c:v>42600.367408043974</c:v>
                </c:pt>
                <c:pt idx="2950">
                  <c:v>42600.367263564818</c:v>
                </c:pt>
                <c:pt idx="2951">
                  <c:v>42600.367250613424</c:v>
                </c:pt>
                <c:pt idx="2952">
                  <c:v>42600.367244606481</c:v>
                </c:pt>
                <c:pt idx="2953">
                  <c:v>42600.367183032409</c:v>
                </c:pt>
                <c:pt idx="2954">
                  <c:v>42600.367177141197</c:v>
                </c:pt>
                <c:pt idx="2955">
                  <c:v>42600.367112326385</c:v>
                </c:pt>
                <c:pt idx="2956">
                  <c:v>42600.367090509251</c:v>
                </c:pt>
                <c:pt idx="2957">
                  <c:v>42600.367080624994</c:v>
                </c:pt>
                <c:pt idx="2958">
                  <c:v>42600.367079872682</c:v>
                </c:pt>
                <c:pt idx="2959">
                  <c:v>42600.366772152782</c:v>
                </c:pt>
                <c:pt idx="2960">
                  <c:v>42600.366754976851</c:v>
                </c:pt>
                <c:pt idx="2961">
                  <c:v>42600.366737627315</c:v>
                </c:pt>
                <c:pt idx="2962">
                  <c:v>42600.366508368053</c:v>
                </c:pt>
                <c:pt idx="2963">
                  <c:v>42600.366496180555</c:v>
                </c:pt>
                <c:pt idx="2964">
                  <c:v>42600.36528961805</c:v>
                </c:pt>
                <c:pt idx="2965">
                  <c:v>42600.365144166666</c:v>
                </c:pt>
                <c:pt idx="2966">
                  <c:v>42600.36501898148</c:v>
                </c:pt>
                <c:pt idx="2967">
                  <c:v>42600.364948437498</c:v>
                </c:pt>
                <c:pt idx="2968">
                  <c:v>42600.364919687498</c:v>
                </c:pt>
                <c:pt idx="2969">
                  <c:v>42600.364925277776</c:v>
                </c:pt>
                <c:pt idx="2970">
                  <c:v>42600.364870752317</c:v>
                </c:pt>
                <c:pt idx="2971">
                  <c:v>42600.364845567128</c:v>
                </c:pt>
                <c:pt idx="2972">
                  <c:v>42600.363548356479</c:v>
                </c:pt>
                <c:pt idx="2973">
                  <c:v>42600.363517500002</c:v>
                </c:pt>
                <c:pt idx="2974">
                  <c:v>42600.363465300921</c:v>
                </c:pt>
                <c:pt idx="2975">
                  <c:v>42600.363409768521</c:v>
                </c:pt>
                <c:pt idx="2976">
                  <c:v>42600.363403958334</c:v>
                </c:pt>
                <c:pt idx="2977">
                  <c:v>42600.363397465277</c:v>
                </c:pt>
                <c:pt idx="2978">
                  <c:v>42600.363377361107</c:v>
                </c:pt>
                <c:pt idx="2979">
                  <c:v>42600.362851400459</c:v>
                </c:pt>
                <c:pt idx="2980">
                  <c:v>42600.362837534725</c:v>
                </c:pt>
                <c:pt idx="2981">
                  <c:v>42600.36283721064</c:v>
                </c:pt>
                <c:pt idx="2982">
                  <c:v>42600.362835474531</c:v>
                </c:pt>
                <c:pt idx="2983">
                  <c:v>42600.361300578697</c:v>
                </c:pt>
                <c:pt idx="2984">
                  <c:v>42600.361287118052</c:v>
                </c:pt>
                <c:pt idx="2985">
                  <c:v>42600.361255567121</c:v>
                </c:pt>
                <c:pt idx="2986">
                  <c:v>42600.361245775457</c:v>
                </c:pt>
                <c:pt idx="2987">
                  <c:v>42600.361203344903</c:v>
                </c:pt>
                <c:pt idx="2988">
                  <c:v>42600.360880405089</c:v>
                </c:pt>
                <c:pt idx="2989">
                  <c:v>42600.360856759253</c:v>
                </c:pt>
                <c:pt idx="2990">
                  <c:v>42600.360819976842</c:v>
                </c:pt>
                <c:pt idx="2991">
                  <c:v>42600.360789467588</c:v>
                </c:pt>
                <c:pt idx="2992">
                  <c:v>42600.360761377313</c:v>
                </c:pt>
                <c:pt idx="2993">
                  <c:v>42600.360729965272</c:v>
                </c:pt>
                <c:pt idx="2994">
                  <c:v>42600.360735381946</c:v>
                </c:pt>
                <c:pt idx="2995">
                  <c:v>42600.360719317126</c:v>
                </c:pt>
                <c:pt idx="2996">
                  <c:v>42600.360696041658</c:v>
                </c:pt>
                <c:pt idx="2997">
                  <c:v>42600.359817083336</c:v>
                </c:pt>
                <c:pt idx="2998">
                  <c:v>42600.358886446753</c:v>
                </c:pt>
                <c:pt idx="2999">
                  <c:v>42600.358876481478</c:v>
                </c:pt>
                <c:pt idx="3000">
                  <c:v>42600.358210787039</c:v>
                </c:pt>
                <c:pt idx="3001">
                  <c:v>42600.358196076384</c:v>
                </c:pt>
                <c:pt idx="3002">
                  <c:v>42600.357982083333</c:v>
                </c:pt>
                <c:pt idx="3003">
                  <c:v>42600.357967152777</c:v>
                </c:pt>
                <c:pt idx="3004">
                  <c:v>42600.357965590279</c:v>
                </c:pt>
                <c:pt idx="3005">
                  <c:v>42600.357965567127</c:v>
                </c:pt>
                <c:pt idx="3006">
                  <c:v>42600.355898715272</c:v>
                </c:pt>
                <c:pt idx="3007">
                  <c:v>42600.35588328704</c:v>
                </c:pt>
                <c:pt idx="3008">
                  <c:v>42600.355869085644</c:v>
                </c:pt>
                <c:pt idx="3009">
                  <c:v>42600.355857557872</c:v>
                </c:pt>
                <c:pt idx="3010">
                  <c:v>42600.355755578705</c:v>
                </c:pt>
                <c:pt idx="3011">
                  <c:v>42600.355712280092</c:v>
                </c:pt>
                <c:pt idx="3012">
                  <c:v>42600.355699768515</c:v>
                </c:pt>
                <c:pt idx="3013">
                  <c:v>42600.355618900459</c:v>
                </c:pt>
                <c:pt idx="3014">
                  <c:v>42600.355518252312</c:v>
                </c:pt>
                <c:pt idx="3015">
                  <c:v>42600.354953726848</c:v>
                </c:pt>
                <c:pt idx="3016">
                  <c:v>42600.354930937494</c:v>
                </c:pt>
                <c:pt idx="3017">
                  <c:v>42600.354668449072</c:v>
                </c:pt>
                <c:pt idx="3018">
                  <c:v>42600.354662881946</c:v>
                </c:pt>
                <c:pt idx="3019">
                  <c:v>42600.354519953697</c:v>
                </c:pt>
                <c:pt idx="3020">
                  <c:v>42600.35450956018</c:v>
                </c:pt>
                <c:pt idx="3021">
                  <c:v>42600.354506388881</c:v>
                </c:pt>
                <c:pt idx="3022">
                  <c:v>42600.354496932872</c:v>
                </c:pt>
                <c:pt idx="3023">
                  <c:v>42600.354482233794</c:v>
                </c:pt>
                <c:pt idx="3024">
                  <c:v>42600.35447662037</c:v>
                </c:pt>
                <c:pt idx="3025">
                  <c:v>42600.354445034718</c:v>
                </c:pt>
                <c:pt idx="3026">
                  <c:v>42600.354418888885</c:v>
                </c:pt>
                <c:pt idx="3027">
                  <c:v>42600.354413958332</c:v>
                </c:pt>
                <c:pt idx="3028">
                  <c:v>42600.354388252315</c:v>
                </c:pt>
                <c:pt idx="3029">
                  <c:v>42600.354371388887</c:v>
                </c:pt>
                <c:pt idx="3030">
                  <c:v>42600.354365023151</c:v>
                </c:pt>
                <c:pt idx="3031">
                  <c:v>42600.354352685179</c:v>
                </c:pt>
                <c:pt idx="3032">
                  <c:v>42600.354357928234</c:v>
                </c:pt>
                <c:pt idx="3033">
                  <c:v>42600.35433224537</c:v>
                </c:pt>
                <c:pt idx="3034">
                  <c:v>42600.354308333328</c:v>
                </c:pt>
                <c:pt idx="3035">
                  <c:v>42600.354282650464</c:v>
                </c:pt>
                <c:pt idx="3036">
                  <c:v>42600.353924039351</c:v>
                </c:pt>
                <c:pt idx="3037">
                  <c:v>42600.35390962963</c:v>
                </c:pt>
                <c:pt idx="3038">
                  <c:v>42600.353890879625</c:v>
                </c:pt>
                <c:pt idx="3039">
                  <c:v>42600.353860358795</c:v>
                </c:pt>
                <c:pt idx="3040">
                  <c:v>42600.353820474535</c:v>
                </c:pt>
                <c:pt idx="3041">
                  <c:v>42600.353811134257</c:v>
                </c:pt>
                <c:pt idx="3042">
                  <c:v>42600.353789050925</c:v>
                </c:pt>
                <c:pt idx="3043">
                  <c:v>42600.353780347221</c:v>
                </c:pt>
                <c:pt idx="3044">
                  <c:v>42600.353677453699</c:v>
                </c:pt>
                <c:pt idx="3045">
                  <c:v>42600.35364361111</c:v>
                </c:pt>
                <c:pt idx="3046">
                  <c:v>42600.353597488422</c:v>
                </c:pt>
                <c:pt idx="3047">
                  <c:v>42600.353590879626</c:v>
                </c:pt>
                <c:pt idx="3048">
                  <c:v>42600.353369606477</c:v>
                </c:pt>
                <c:pt idx="3049">
                  <c:v>42600.353345069445</c:v>
                </c:pt>
                <c:pt idx="3050">
                  <c:v>42600.353074618055</c:v>
                </c:pt>
                <c:pt idx="3051">
                  <c:v>42600.353069016201</c:v>
                </c:pt>
                <c:pt idx="3052">
                  <c:v>42600.353052858794</c:v>
                </c:pt>
                <c:pt idx="3053">
                  <c:v>42600.353032847219</c:v>
                </c:pt>
                <c:pt idx="3054">
                  <c:v>42600.353034664353</c:v>
                </c:pt>
                <c:pt idx="3055">
                  <c:v>42600.353010439816</c:v>
                </c:pt>
                <c:pt idx="3056">
                  <c:v>42600.35296541667</c:v>
                </c:pt>
                <c:pt idx="3057">
                  <c:v>42600.352325081018</c:v>
                </c:pt>
                <c:pt idx="3058">
                  <c:v>42600.352298877311</c:v>
                </c:pt>
                <c:pt idx="3059">
                  <c:v>42600.352011678238</c:v>
                </c:pt>
                <c:pt idx="3060">
                  <c:v>42600.351995914352</c:v>
                </c:pt>
                <c:pt idx="3061">
                  <c:v>42600.351982546294</c:v>
                </c:pt>
                <c:pt idx="3062">
                  <c:v>42600.351960231485</c:v>
                </c:pt>
                <c:pt idx="3063">
                  <c:v>42600.351943402777</c:v>
                </c:pt>
                <c:pt idx="3064">
                  <c:v>42600.3519275</c:v>
                </c:pt>
                <c:pt idx="3065">
                  <c:v>42600.351900092595</c:v>
                </c:pt>
                <c:pt idx="3066">
                  <c:v>42600.351886828699</c:v>
                </c:pt>
                <c:pt idx="3067">
                  <c:v>42600.351792650465</c:v>
                </c:pt>
                <c:pt idx="3068">
                  <c:v>42600.351253171299</c:v>
                </c:pt>
                <c:pt idx="3069">
                  <c:v>42600.351245196754</c:v>
                </c:pt>
                <c:pt idx="3070">
                  <c:v>42600.351218182863</c:v>
                </c:pt>
                <c:pt idx="3071">
                  <c:v>42600.351204317129</c:v>
                </c:pt>
                <c:pt idx="3072">
                  <c:v>42600.35117809027</c:v>
                </c:pt>
                <c:pt idx="3073">
                  <c:v>42600.351121215273</c:v>
                </c:pt>
                <c:pt idx="3074">
                  <c:v>42600.351111493052</c:v>
                </c:pt>
                <c:pt idx="3075">
                  <c:v>42600.351102916662</c:v>
                </c:pt>
                <c:pt idx="3076">
                  <c:v>42600.351102881941</c:v>
                </c:pt>
                <c:pt idx="3077">
                  <c:v>42600.350736932865</c:v>
                </c:pt>
                <c:pt idx="3078">
                  <c:v>42600.350719259259</c:v>
                </c:pt>
                <c:pt idx="3079">
                  <c:v>42600.350407488426</c:v>
                </c:pt>
                <c:pt idx="3080">
                  <c:v>42600.350383333331</c:v>
                </c:pt>
                <c:pt idx="3081">
                  <c:v>42600.350377060182</c:v>
                </c:pt>
                <c:pt idx="3082">
                  <c:v>42600.350370185181</c:v>
                </c:pt>
                <c:pt idx="3083">
                  <c:v>42600.350355405091</c:v>
                </c:pt>
                <c:pt idx="3084">
                  <c:v>42600.350343993057</c:v>
                </c:pt>
                <c:pt idx="3085">
                  <c:v>42600.350289479167</c:v>
                </c:pt>
                <c:pt idx="3086">
                  <c:v>42600.350234421298</c:v>
                </c:pt>
                <c:pt idx="3087">
                  <c:v>42600.350202141199</c:v>
                </c:pt>
                <c:pt idx="3088">
                  <c:v>42600.350143668977</c:v>
                </c:pt>
                <c:pt idx="3089">
                  <c:v>42600.349491099529</c:v>
                </c:pt>
                <c:pt idx="3090">
                  <c:v>42600.349482581012</c:v>
                </c:pt>
                <c:pt idx="3091">
                  <c:v>42600.349469155095</c:v>
                </c:pt>
                <c:pt idx="3092">
                  <c:v>42600.349346817129</c:v>
                </c:pt>
                <c:pt idx="3093">
                  <c:v>42600.348970381943</c:v>
                </c:pt>
                <c:pt idx="3094">
                  <c:v>42600.348917222225</c:v>
                </c:pt>
                <c:pt idx="3095">
                  <c:v>42600.348888749999</c:v>
                </c:pt>
                <c:pt idx="3096">
                  <c:v>42600.348864398147</c:v>
                </c:pt>
                <c:pt idx="3097">
                  <c:v>42600.348842152773</c:v>
                </c:pt>
                <c:pt idx="3098">
                  <c:v>42600.34882334491</c:v>
                </c:pt>
                <c:pt idx="3099">
                  <c:v>42600.348049004628</c:v>
                </c:pt>
                <c:pt idx="3100">
                  <c:v>42600.348023240738</c:v>
                </c:pt>
                <c:pt idx="3101">
                  <c:v>42600.342347962964</c:v>
                </c:pt>
                <c:pt idx="3102">
                  <c:v>42600.342332407403</c:v>
                </c:pt>
                <c:pt idx="3103">
                  <c:v>42600.342312395827</c:v>
                </c:pt>
                <c:pt idx="3104">
                  <c:v>42600.341718854164</c:v>
                </c:pt>
                <c:pt idx="3105">
                  <c:v>42600.341698865734</c:v>
                </c:pt>
                <c:pt idx="3106">
                  <c:v>42600.341682152772</c:v>
                </c:pt>
                <c:pt idx="3107">
                  <c:v>42600.341632962962</c:v>
                </c:pt>
                <c:pt idx="3108">
                  <c:v>42600.34161408565</c:v>
                </c:pt>
                <c:pt idx="3109">
                  <c:v>42600.341548981472</c:v>
                </c:pt>
                <c:pt idx="3110">
                  <c:v>42600.341418032403</c:v>
                </c:pt>
                <c:pt idx="3111">
                  <c:v>42600.319907962963</c:v>
                </c:pt>
                <c:pt idx="3112">
                  <c:v>42600.319883935183</c:v>
                </c:pt>
                <c:pt idx="3113">
                  <c:v>42600.319870173604</c:v>
                </c:pt>
                <c:pt idx="3114">
                  <c:v>42600.319831747685</c:v>
                </c:pt>
                <c:pt idx="3115">
                  <c:v>42600.3198103588</c:v>
                </c:pt>
                <c:pt idx="3116">
                  <c:v>42600.319793680552</c:v>
                </c:pt>
                <c:pt idx="3117">
                  <c:v>42600.319781585647</c:v>
                </c:pt>
                <c:pt idx="3118">
                  <c:v>42600.31975618055</c:v>
                </c:pt>
                <c:pt idx="3119">
                  <c:v>42600.319697800922</c:v>
                </c:pt>
                <c:pt idx="3120">
                  <c:v>42600.318764618052</c:v>
                </c:pt>
                <c:pt idx="3121">
                  <c:v>42600.318742256939</c:v>
                </c:pt>
                <c:pt idx="3122">
                  <c:v>42600.318732754626</c:v>
                </c:pt>
                <c:pt idx="3123">
                  <c:v>42600.318695937494</c:v>
                </c:pt>
                <c:pt idx="3124">
                  <c:v>42600.318673078706</c:v>
                </c:pt>
                <c:pt idx="3125">
                  <c:v>42600.318649872679</c:v>
                </c:pt>
                <c:pt idx="3126">
                  <c:v>42600.318616041659</c:v>
                </c:pt>
                <c:pt idx="3127">
                  <c:v>42600.318593391203</c:v>
                </c:pt>
                <c:pt idx="3128">
                  <c:v>42600.318578726852</c:v>
                </c:pt>
                <c:pt idx="3129">
                  <c:v>42600.318504178234</c:v>
                </c:pt>
                <c:pt idx="3130">
                  <c:v>42600.302130416669</c:v>
                </c:pt>
                <c:pt idx="3131">
                  <c:v>42600.301991932873</c:v>
                </c:pt>
                <c:pt idx="3132">
                  <c:v>42600.299150578699</c:v>
                </c:pt>
                <c:pt idx="3133">
                  <c:v>42600.298649467593</c:v>
                </c:pt>
                <c:pt idx="3134">
                  <c:v>42600.298501493053</c:v>
                </c:pt>
                <c:pt idx="3135">
                  <c:v>42600.298487708329</c:v>
                </c:pt>
                <c:pt idx="3136">
                  <c:v>42600.298469745372</c:v>
                </c:pt>
                <c:pt idx="3137">
                  <c:v>42600.298459444442</c:v>
                </c:pt>
                <c:pt idx="3138">
                  <c:v>42600.298390601849</c:v>
                </c:pt>
                <c:pt idx="3139">
                  <c:v>42600.298368900454</c:v>
                </c:pt>
                <c:pt idx="3140">
                  <c:v>42600.298326261574</c:v>
                </c:pt>
                <c:pt idx="3141">
                  <c:v>42600.298303020834</c:v>
                </c:pt>
                <c:pt idx="3142">
                  <c:v>42600.298283472221</c:v>
                </c:pt>
                <c:pt idx="3143">
                  <c:v>42600.298265162033</c:v>
                </c:pt>
                <c:pt idx="3144">
                  <c:v>42600.298254791669</c:v>
                </c:pt>
                <c:pt idx="3145">
                  <c:v>42600.298254050918</c:v>
                </c:pt>
                <c:pt idx="3146">
                  <c:v>42600.298234467591</c:v>
                </c:pt>
                <c:pt idx="3147">
                  <c:v>42600.29821267361</c:v>
                </c:pt>
                <c:pt idx="3148">
                  <c:v>42600.298162835643</c:v>
                </c:pt>
                <c:pt idx="3149">
                  <c:v>42599.747721990738</c:v>
                </c:pt>
                <c:pt idx="3150">
                  <c:v>42599.747528148146</c:v>
                </c:pt>
                <c:pt idx="3151">
                  <c:v>42599.747522291662</c:v>
                </c:pt>
                <c:pt idx="3152">
                  <c:v>42599.747508946755</c:v>
                </c:pt>
                <c:pt idx="3153">
                  <c:v>42599.747384236107</c:v>
                </c:pt>
                <c:pt idx="3154">
                  <c:v>42599.747364398143</c:v>
                </c:pt>
                <c:pt idx="3155">
                  <c:v>42599.747212893511</c:v>
                </c:pt>
                <c:pt idx="3156">
                  <c:v>42599.747191215276</c:v>
                </c:pt>
                <c:pt idx="3157">
                  <c:v>42599.747179699072</c:v>
                </c:pt>
                <c:pt idx="3158">
                  <c:v>42599.747173425923</c:v>
                </c:pt>
                <c:pt idx="3159">
                  <c:v>42599.74715171296</c:v>
                </c:pt>
                <c:pt idx="3160">
                  <c:v>42599.747054490734</c:v>
                </c:pt>
                <c:pt idx="3161">
                  <c:v>42599.7467090625</c:v>
                </c:pt>
                <c:pt idx="3162">
                  <c:v>42599.746688240739</c:v>
                </c:pt>
                <c:pt idx="3163">
                  <c:v>42599.746305995366</c:v>
                </c:pt>
                <c:pt idx="3164">
                  <c:v>42599.746303067128</c:v>
                </c:pt>
                <c:pt idx="3165">
                  <c:v>42599.746280613421</c:v>
                </c:pt>
                <c:pt idx="3166">
                  <c:v>42599.746279953695</c:v>
                </c:pt>
                <c:pt idx="3167">
                  <c:v>42599.746279293984</c:v>
                </c:pt>
                <c:pt idx="3168">
                  <c:v>42599.745909236102</c:v>
                </c:pt>
                <c:pt idx="3169">
                  <c:v>42599.745901539347</c:v>
                </c:pt>
                <c:pt idx="3170">
                  <c:v>42599.745701504631</c:v>
                </c:pt>
                <c:pt idx="3171">
                  <c:v>42599.745678310181</c:v>
                </c:pt>
                <c:pt idx="3172">
                  <c:v>42599.744693321758</c:v>
                </c:pt>
                <c:pt idx="3173">
                  <c:v>42599.744690115738</c:v>
                </c:pt>
                <c:pt idx="3174">
                  <c:v>42599.744661493052</c:v>
                </c:pt>
                <c:pt idx="3175">
                  <c:v>42599.744410844905</c:v>
                </c:pt>
                <c:pt idx="3176">
                  <c:v>42599.74440708333</c:v>
                </c:pt>
                <c:pt idx="3177">
                  <c:v>42599.744217164349</c:v>
                </c:pt>
                <c:pt idx="3178">
                  <c:v>42599.744197141197</c:v>
                </c:pt>
                <c:pt idx="3179">
                  <c:v>42599.744144374992</c:v>
                </c:pt>
                <c:pt idx="3180">
                  <c:v>42599.744078703698</c:v>
                </c:pt>
                <c:pt idx="3181">
                  <c:v>42599.743658206011</c:v>
                </c:pt>
                <c:pt idx="3182">
                  <c:v>42599.743653368052</c:v>
                </c:pt>
                <c:pt idx="3183">
                  <c:v>42599.74362552083</c:v>
                </c:pt>
                <c:pt idx="3184">
                  <c:v>42599.742941655088</c:v>
                </c:pt>
                <c:pt idx="3185">
                  <c:v>42599.742905358791</c:v>
                </c:pt>
                <c:pt idx="3186">
                  <c:v>42599.742902442129</c:v>
                </c:pt>
                <c:pt idx="3187">
                  <c:v>42599.742821388885</c:v>
                </c:pt>
                <c:pt idx="3188">
                  <c:v>42599.742792372686</c:v>
                </c:pt>
                <c:pt idx="3189">
                  <c:v>42599.742784826383</c:v>
                </c:pt>
                <c:pt idx="3190">
                  <c:v>42599.742784652772</c:v>
                </c:pt>
                <c:pt idx="3191">
                  <c:v>42599.742777430554</c:v>
                </c:pt>
                <c:pt idx="3192">
                  <c:v>42599.742771597223</c:v>
                </c:pt>
                <c:pt idx="3193">
                  <c:v>42599.742764560178</c:v>
                </c:pt>
                <c:pt idx="3194">
                  <c:v>42599.742751099533</c:v>
                </c:pt>
                <c:pt idx="3195">
                  <c:v>42599.74274134259</c:v>
                </c:pt>
                <c:pt idx="3196">
                  <c:v>42599.742725381941</c:v>
                </c:pt>
                <c:pt idx="3197">
                  <c:v>42599.742711099534</c:v>
                </c:pt>
                <c:pt idx="3198">
                  <c:v>42599.71370482639</c:v>
                </c:pt>
                <c:pt idx="3199">
                  <c:v>42599.71366898148</c:v>
                </c:pt>
                <c:pt idx="3200">
                  <c:v>42599.713232407405</c:v>
                </c:pt>
                <c:pt idx="3201">
                  <c:v>42599.713194108794</c:v>
                </c:pt>
                <c:pt idx="3202">
                  <c:v>42599.713149409719</c:v>
                </c:pt>
                <c:pt idx="3203">
                  <c:v>42599.713068229168</c:v>
                </c:pt>
                <c:pt idx="3204">
                  <c:v>42599.713030127314</c:v>
                </c:pt>
                <c:pt idx="3205">
                  <c:v>42599.712989652777</c:v>
                </c:pt>
                <c:pt idx="3206">
                  <c:v>42599.712624097221</c:v>
                </c:pt>
                <c:pt idx="3207">
                  <c:v>42599.712585138892</c:v>
                </c:pt>
                <c:pt idx="3208">
                  <c:v>42599.712392615744</c:v>
                </c:pt>
                <c:pt idx="3209">
                  <c:v>42599.71239054398</c:v>
                </c:pt>
                <c:pt idx="3210">
                  <c:v>42599.712192962957</c:v>
                </c:pt>
                <c:pt idx="3211">
                  <c:v>42599.71207671296</c:v>
                </c:pt>
                <c:pt idx="3212">
                  <c:v>42599.712051180548</c:v>
                </c:pt>
                <c:pt idx="3213">
                  <c:v>42599.711661539353</c:v>
                </c:pt>
                <c:pt idx="3214">
                  <c:v>42599.71162008102</c:v>
                </c:pt>
                <c:pt idx="3215">
                  <c:v>42599.711585104167</c:v>
                </c:pt>
                <c:pt idx="3216">
                  <c:v>42599.710635150455</c:v>
                </c:pt>
                <c:pt idx="3217">
                  <c:v>42599.710598854166</c:v>
                </c:pt>
                <c:pt idx="3218">
                  <c:v>42599.710579293976</c:v>
                </c:pt>
                <c:pt idx="3219">
                  <c:v>42599.710553252313</c:v>
                </c:pt>
                <c:pt idx="3220">
                  <c:v>42599.710512754631</c:v>
                </c:pt>
                <c:pt idx="3221">
                  <c:v>42599.710476099535</c:v>
                </c:pt>
                <c:pt idx="3222">
                  <c:v>42599.71044101852</c:v>
                </c:pt>
                <c:pt idx="3223">
                  <c:v>42599.71033715277</c:v>
                </c:pt>
                <c:pt idx="3224">
                  <c:v>42599.710138807866</c:v>
                </c:pt>
                <c:pt idx="3225">
                  <c:v>42599.710101655095</c:v>
                </c:pt>
                <c:pt idx="3226">
                  <c:v>42599.710020937498</c:v>
                </c:pt>
                <c:pt idx="3227">
                  <c:v>42599.709980925916</c:v>
                </c:pt>
                <c:pt idx="3228">
                  <c:v>42599.709939687498</c:v>
                </c:pt>
                <c:pt idx="3229">
                  <c:v>42599.709667048606</c:v>
                </c:pt>
                <c:pt idx="3230">
                  <c:v>42599.709629953701</c:v>
                </c:pt>
                <c:pt idx="3231">
                  <c:v>42599.709556226851</c:v>
                </c:pt>
                <c:pt idx="3232">
                  <c:v>42599.709513078698</c:v>
                </c:pt>
                <c:pt idx="3233">
                  <c:v>42599.709477592587</c:v>
                </c:pt>
                <c:pt idx="3234">
                  <c:v>42599.709397777777</c:v>
                </c:pt>
                <c:pt idx="3235">
                  <c:v>42599.709271099535</c:v>
                </c:pt>
                <c:pt idx="3236">
                  <c:v>42599.709238009258</c:v>
                </c:pt>
                <c:pt idx="3237">
                  <c:v>42599.709199293975</c:v>
                </c:pt>
                <c:pt idx="3238">
                  <c:v>42599.70905759259</c:v>
                </c:pt>
                <c:pt idx="3239">
                  <c:v>42599.708823738423</c:v>
                </c:pt>
                <c:pt idx="3240">
                  <c:v>42599.708363773148</c:v>
                </c:pt>
                <c:pt idx="3241">
                  <c:v>42599.708329768517</c:v>
                </c:pt>
                <c:pt idx="3242">
                  <c:v>42599.707914050923</c:v>
                </c:pt>
                <c:pt idx="3243">
                  <c:v>42599.707874178239</c:v>
                </c:pt>
                <c:pt idx="3244">
                  <c:v>42599.707422384257</c:v>
                </c:pt>
                <c:pt idx="3245">
                  <c:v>42599.707388159717</c:v>
                </c:pt>
                <c:pt idx="3246">
                  <c:v>42599.707340231478</c:v>
                </c:pt>
                <c:pt idx="3247">
                  <c:v>42599.707104490742</c:v>
                </c:pt>
                <c:pt idx="3248">
                  <c:v>42599.707049479162</c:v>
                </c:pt>
                <c:pt idx="3249">
                  <c:v>42599.706928495369</c:v>
                </c:pt>
                <c:pt idx="3250">
                  <c:v>42599.706887384258</c:v>
                </c:pt>
                <c:pt idx="3251">
                  <c:v>42599.706780231478</c:v>
                </c:pt>
                <c:pt idx="3252">
                  <c:v>42599.706743622686</c:v>
                </c:pt>
                <c:pt idx="3253">
                  <c:v>42599.706712650463</c:v>
                </c:pt>
                <c:pt idx="3254">
                  <c:v>42599.705430821756</c:v>
                </c:pt>
                <c:pt idx="3255">
                  <c:v>42599.70539023148</c:v>
                </c:pt>
                <c:pt idx="3256">
                  <c:v>42599.705353900463</c:v>
                </c:pt>
                <c:pt idx="3257">
                  <c:v>42599.705300451387</c:v>
                </c:pt>
                <c:pt idx="3258">
                  <c:v>42599.705168101849</c:v>
                </c:pt>
                <c:pt idx="3259">
                  <c:v>42599.705129178234</c:v>
                </c:pt>
                <c:pt idx="3260">
                  <c:v>42599.705102870364</c:v>
                </c:pt>
                <c:pt idx="3261">
                  <c:v>42599.705001215276</c:v>
                </c:pt>
                <c:pt idx="3262">
                  <c:v>42599.698925555553</c:v>
                </c:pt>
                <c:pt idx="3263">
                  <c:v>42599.698896921291</c:v>
                </c:pt>
                <c:pt idx="3264">
                  <c:v>42599.698417453699</c:v>
                </c:pt>
                <c:pt idx="3265">
                  <c:v>42599.698318275463</c:v>
                </c:pt>
                <c:pt idx="3266">
                  <c:v>42599.698180474537</c:v>
                </c:pt>
                <c:pt idx="3267">
                  <c:v>42599.698176122685</c:v>
                </c:pt>
                <c:pt idx="3268">
                  <c:v>42599.698104687493</c:v>
                </c:pt>
                <c:pt idx="3269">
                  <c:v>42599.698082129624</c:v>
                </c:pt>
                <c:pt idx="3270">
                  <c:v>42599.697848553238</c:v>
                </c:pt>
                <c:pt idx="3271">
                  <c:v>42599.697821435184</c:v>
                </c:pt>
                <c:pt idx="3272">
                  <c:v>42599.697213518513</c:v>
                </c:pt>
                <c:pt idx="3273">
                  <c:v>42599.697188969905</c:v>
                </c:pt>
                <c:pt idx="3274">
                  <c:v>42599.697087696761</c:v>
                </c:pt>
                <c:pt idx="3275">
                  <c:v>42599.697060023151</c:v>
                </c:pt>
                <c:pt idx="3276">
                  <c:v>42599.696996458333</c:v>
                </c:pt>
                <c:pt idx="3277">
                  <c:v>42599.694726782407</c:v>
                </c:pt>
                <c:pt idx="3278">
                  <c:v>42599.694701747685</c:v>
                </c:pt>
                <c:pt idx="3279">
                  <c:v>42599.694629548605</c:v>
                </c:pt>
                <c:pt idx="3280">
                  <c:v>42599.694622731484</c:v>
                </c:pt>
                <c:pt idx="3281">
                  <c:v>42599.694373668979</c:v>
                </c:pt>
                <c:pt idx="3282">
                  <c:v>42599.694333229163</c:v>
                </c:pt>
                <c:pt idx="3283">
                  <c:v>42599.694327951387</c:v>
                </c:pt>
                <c:pt idx="3284">
                  <c:v>42599.694294976849</c:v>
                </c:pt>
                <c:pt idx="3285">
                  <c:v>42599.694279641197</c:v>
                </c:pt>
                <c:pt idx="3286">
                  <c:v>42599.694260127311</c:v>
                </c:pt>
                <c:pt idx="3287">
                  <c:v>42599.694237812495</c:v>
                </c:pt>
                <c:pt idx="3288">
                  <c:v>42599.694228125001</c:v>
                </c:pt>
                <c:pt idx="3289">
                  <c:v>42599.694211747679</c:v>
                </c:pt>
                <c:pt idx="3290">
                  <c:v>42599.694182754632</c:v>
                </c:pt>
                <c:pt idx="3291">
                  <c:v>42599.694169039351</c:v>
                </c:pt>
                <c:pt idx="3292">
                  <c:v>42599.693688194442</c:v>
                </c:pt>
                <c:pt idx="3293">
                  <c:v>42599.693655104165</c:v>
                </c:pt>
                <c:pt idx="3294">
                  <c:v>42599.693622881947</c:v>
                </c:pt>
                <c:pt idx="3295">
                  <c:v>42599.693550127311</c:v>
                </c:pt>
                <c:pt idx="3296">
                  <c:v>42599.693520115739</c:v>
                </c:pt>
                <c:pt idx="3297">
                  <c:v>42599.693494629624</c:v>
                </c:pt>
                <c:pt idx="3298">
                  <c:v>42599.69347435185</c:v>
                </c:pt>
                <c:pt idx="3299">
                  <c:v>42599.693471701386</c:v>
                </c:pt>
                <c:pt idx="3300">
                  <c:v>42599.688292129627</c:v>
                </c:pt>
                <c:pt idx="3301">
                  <c:v>42599.688284918979</c:v>
                </c:pt>
                <c:pt idx="3302">
                  <c:v>42599.688269502316</c:v>
                </c:pt>
                <c:pt idx="3303">
                  <c:v>42599.688261944444</c:v>
                </c:pt>
                <c:pt idx="3304">
                  <c:v>42599.683779606479</c:v>
                </c:pt>
                <c:pt idx="3305">
                  <c:v>42599.683441550922</c:v>
                </c:pt>
                <c:pt idx="3306">
                  <c:v>42599.683373842585</c:v>
                </c:pt>
                <c:pt idx="3307">
                  <c:v>42599.683366782403</c:v>
                </c:pt>
                <c:pt idx="3308">
                  <c:v>42599.683313530091</c:v>
                </c:pt>
                <c:pt idx="3309">
                  <c:v>42599.682554016203</c:v>
                </c:pt>
                <c:pt idx="3310">
                  <c:v>42599.682526504628</c:v>
                </c:pt>
                <c:pt idx="3311">
                  <c:v>42599.681293055553</c:v>
                </c:pt>
                <c:pt idx="3312">
                  <c:v>42599.680867835646</c:v>
                </c:pt>
                <c:pt idx="3313">
                  <c:v>42599.68067444444</c:v>
                </c:pt>
                <c:pt idx="3314">
                  <c:v>42599.680479861105</c:v>
                </c:pt>
                <c:pt idx="3315">
                  <c:v>42599.680461469907</c:v>
                </c:pt>
                <c:pt idx="3316">
                  <c:v>42599.68041306713</c:v>
                </c:pt>
                <c:pt idx="3317">
                  <c:v>42599.680383587962</c:v>
                </c:pt>
                <c:pt idx="3318">
                  <c:v>42599.666923321762</c:v>
                </c:pt>
                <c:pt idx="3319">
                  <c:v>42599.666890104163</c:v>
                </c:pt>
                <c:pt idx="3320">
                  <c:v>42599.666554444448</c:v>
                </c:pt>
                <c:pt idx="3321">
                  <c:v>42599.666515092591</c:v>
                </c:pt>
                <c:pt idx="3322">
                  <c:v>42599.666052337961</c:v>
                </c:pt>
                <c:pt idx="3323">
                  <c:v>42599.666001458332</c:v>
                </c:pt>
                <c:pt idx="3324">
                  <c:v>42599.66598153935</c:v>
                </c:pt>
                <c:pt idx="3325">
                  <c:v>42599.665016469902</c:v>
                </c:pt>
                <c:pt idx="3326">
                  <c:v>42599.665005937502</c:v>
                </c:pt>
                <c:pt idx="3327">
                  <c:v>42599.664964687494</c:v>
                </c:pt>
                <c:pt idx="3328">
                  <c:v>42599.66491216435</c:v>
                </c:pt>
                <c:pt idx="3329">
                  <c:v>42599.664822673607</c:v>
                </c:pt>
                <c:pt idx="3330">
                  <c:v>42599.664797037032</c:v>
                </c:pt>
                <c:pt idx="3331">
                  <c:v>42599.664759027779</c:v>
                </c:pt>
                <c:pt idx="3332">
                  <c:v>42599.664738449072</c:v>
                </c:pt>
                <c:pt idx="3333">
                  <c:v>42599.664683645831</c:v>
                </c:pt>
                <c:pt idx="3334">
                  <c:v>42599.66464200231</c:v>
                </c:pt>
                <c:pt idx="3335">
                  <c:v>42599.664558541663</c:v>
                </c:pt>
                <c:pt idx="3336">
                  <c:v>42599.664537893514</c:v>
                </c:pt>
                <c:pt idx="3337">
                  <c:v>42599.66445311343</c:v>
                </c:pt>
                <c:pt idx="3338">
                  <c:v>42599.664442569447</c:v>
                </c:pt>
                <c:pt idx="3339">
                  <c:v>42599.664439351851</c:v>
                </c:pt>
                <c:pt idx="3340">
                  <c:v>42599.662978483793</c:v>
                </c:pt>
                <c:pt idx="3341">
                  <c:v>42599.662941493058</c:v>
                </c:pt>
                <c:pt idx="3342">
                  <c:v>42599.662898310176</c:v>
                </c:pt>
                <c:pt idx="3343">
                  <c:v>42599.662793275456</c:v>
                </c:pt>
                <c:pt idx="3344">
                  <c:v>42599.662763703702</c:v>
                </c:pt>
                <c:pt idx="3345">
                  <c:v>42599.662744571753</c:v>
                </c:pt>
                <c:pt idx="3346">
                  <c:v>42599.662723460649</c:v>
                </c:pt>
                <c:pt idx="3347">
                  <c:v>42599.662711192126</c:v>
                </c:pt>
                <c:pt idx="3348">
                  <c:v>42599.662699502311</c:v>
                </c:pt>
                <c:pt idx="3349">
                  <c:v>42599.662682731483</c:v>
                </c:pt>
                <c:pt idx="3350">
                  <c:v>42599.662666458331</c:v>
                </c:pt>
                <c:pt idx="3351">
                  <c:v>42599.662635486107</c:v>
                </c:pt>
                <c:pt idx="3352">
                  <c:v>42599.662616111113</c:v>
                </c:pt>
                <c:pt idx="3353">
                  <c:v>42599.662603796292</c:v>
                </c:pt>
                <c:pt idx="3354">
                  <c:v>42599.662597835646</c:v>
                </c:pt>
                <c:pt idx="3355">
                  <c:v>42599.662571886576</c:v>
                </c:pt>
                <c:pt idx="3356">
                  <c:v>42599.662559768512</c:v>
                </c:pt>
                <c:pt idx="3357">
                  <c:v>42599.662549201392</c:v>
                </c:pt>
                <c:pt idx="3358">
                  <c:v>42599.66248501157</c:v>
                </c:pt>
                <c:pt idx="3359">
                  <c:v>42599.662462708329</c:v>
                </c:pt>
                <c:pt idx="3360">
                  <c:v>42599.662442187495</c:v>
                </c:pt>
                <c:pt idx="3361">
                  <c:v>42599.662427442126</c:v>
                </c:pt>
                <c:pt idx="3362">
                  <c:v>42599.662395601852</c:v>
                </c:pt>
                <c:pt idx="3363">
                  <c:v>42599.662372534724</c:v>
                </c:pt>
                <c:pt idx="3364">
                  <c:v>42599.662342002317</c:v>
                </c:pt>
                <c:pt idx="3365">
                  <c:v>42599.662328263883</c:v>
                </c:pt>
                <c:pt idx="3366">
                  <c:v>42599.662314212961</c:v>
                </c:pt>
                <c:pt idx="3367">
                  <c:v>42599.662287870371</c:v>
                </c:pt>
                <c:pt idx="3368">
                  <c:v>42599.662261990736</c:v>
                </c:pt>
                <c:pt idx="3369">
                  <c:v>42599.662197557867</c:v>
                </c:pt>
                <c:pt idx="3370">
                  <c:v>42599.662036562499</c:v>
                </c:pt>
                <c:pt idx="3371">
                  <c:v>42599.661986053245</c:v>
                </c:pt>
                <c:pt idx="3372">
                  <c:v>42599.661943819439</c:v>
                </c:pt>
                <c:pt idx="3373">
                  <c:v>42599.661909571754</c:v>
                </c:pt>
                <c:pt idx="3374">
                  <c:v>42599.661900370367</c:v>
                </c:pt>
                <c:pt idx="3375">
                  <c:v>42599.661863449066</c:v>
                </c:pt>
                <c:pt idx="3376">
                  <c:v>42599.661743206016</c:v>
                </c:pt>
                <c:pt idx="3377">
                  <c:v>42599.661729467589</c:v>
                </c:pt>
                <c:pt idx="3378">
                  <c:v>42599.661714953698</c:v>
                </c:pt>
                <c:pt idx="3379">
                  <c:v>42599.661677048607</c:v>
                </c:pt>
                <c:pt idx="3380">
                  <c:v>42599.661665601852</c:v>
                </c:pt>
                <c:pt idx="3381">
                  <c:v>42599.661639942125</c:v>
                </c:pt>
                <c:pt idx="3382">
                  <c:v>42599.66061392361</c:v>
                </c:pt>
                <c:pt idx="3383">
                  <c:v>42599.660575891197</c:v>
                </c:pt>
                <c:pt idx="3384">
                  <c:v>42599.660465196757</c:v>
                </c:pt>
                <c:pt idx="3385">
                  <c:v>42599.660429317133</c:v>
                </c:pt>
                <c:pt idx="3386">
                  <c:v>42599.659621458333</c:v>
                </c:pt>
                <c:pt idx="3387">
                  <c:v>42599.659614421289</c:v>
                </c:pt>
                <c:pt idx="3388">
                  <c:v>42599.659042395833</c:v>
                </c:pt>
                <c:pt idx="3389">
                  <c:v>42599.659004236113</c:v>
                </c:pt>
                <c:pt idx="3390">
                  <c:v>42599.658159861108</c:v>
                </c:pt>
                <c:pt idx="3391">
                  <c:v>42599.658137662038</c:v>
                </c:pt>
                <c:pt idx="3392">
                  <c:v>42599.658095902771</c:v>
                </c:pt>
                <c:pt idx="3393">
                  <c:v>42599.65806199074</c:v>
                </c:pt>
                <c:pt idx="3394">
                  <c:v>42599.658049571757</c:v>
                </c:pt>
                <c:pt idx="3395">
                  <c:v>42599.658036747678</c:v>
                </c:pt>
                <c:pt idx="3396">
                  <c:v>42599.658020104165</c:v>
                </c:pt>
                <c:pt idx="3397">
                  <c:v>42599.657997881943</c:v>
                </c:pt>
                <c:pt idx="3398">
                  <c:v>42599.657997175927</c:v>
                </c:pt>
                <c:pt idx="3399">
                  <c:v>42599.653296828699</c:v>
                </c:pt>
                <c:pt idx="3400">
                  <c:v>42599.653273298609</c:v>
                </c:pt>
                <c:pt idx="3401">
                  <c:v>42599.653267592592</c:v>
                </c:pt>
                <c:pt idx="3402">
                  <c:v>42599.650406273147</c:v>
                </c:pt>
                <c:pt idx="3403">
                  <c:v>42599.650366493057</c:v>
                </c:pt>
                <c:pt idx="3404">
                  <c:v>42599.65017379629</c:v>
                </c:pt>
                <c:pt idx="3405">
                  <c:v>42599.650125393513</c:v>
                </c:pt>
                <c:pt idx="3406">
                  <c:v>42599.650105023145</c:v>
                </c:pt>
                <c:pt idx="3407">
                  <c:v>42599.650110844908</c:v>
                </c:pt>
                <c:pt idx="3408">
                  <c:v>42599.650081539352</c:v>
                </c:pt>
                <c:pt idx="3409">
                  <c:v>42599.650043321752</c:v>
                </c:pt>
                <c:pt idx="3410">
                  <c:v>42599.650008136574</c:v>
                </c:pt>
                <c:pt idx="3411">
                  <c:v>42599.649874432864</c:v>
                </c:pt>
                <c:pt idx="3412">
                  <c:v>42599.649800810184</c:v>
                </c:pt>
                <c:pt idx="3413">
                  <c:v>42599.649774027777</c:v>
                </c:pt>
                <c:pt idx="3414">
                  <c:v>42599.649764363428</c:v>
                </c:pt>
                <c:pt idx="3415">
                  <c:v>42599.649677499998</c:v>
                </c:pt>
                <c:pt idx="3416">
                  <c:v>42599.649666122677</c:v>
                </c:pt>
                <c:pt idx="3417">
                  <c:v>42599.649639490737</c:v>
                </c:pt>
                <c:pt idx="3418">
                  <c:v>42599.649184675924</c:v>
                </c:pt>
                <c:pt idx="3419">
                  <c:v>42599.649154722218</c:v>
                </c:pt>
                <c:pt idx="3420">
                  <c:v>42599.649144074072</c:v>
                </c:pt>
                <c:pt idx="3421">
                  <c:v>42599.649132627317</c:v>
                </c:pt>
                <c:pt idx="3422">
                  <c:v>42599.649133136569</c:v>
                </c:pt>
                <c:pt idx="3423">
                  <c:v>42599.648605625</c:v>
                </c:pt>
                <c:pt idx="3424">
                  <c:v>42599.648593344908</c:v>
                </c:pt>
                <c:pt idx="3425">
                  <c:v>42599.648580891204</c:v>
                </c:pt>
                <c:pt idx="3426">
                  <c:v>42599.648564849536</c:v>
                </c:pt>
                <c:pt idx="3427">
                  <c:v>42599.648142592589</c:v>
                </c:pt>
                <c:pt idx="3428">
                  <c:v>42599.648140914345</c:v>
                </c:pt>
                <c:pt idx="3429">
                  <c:v>42599.648135266201</c:v>
                </c:pt>
                <c:pt idx="3430">
                  <c:v>42599.648127337954</c:v>
                </c:pt>
                <c:pt idx="3431">
                  <c:v>42599.64808721064</c:v>
                </c:pt>
                <c:pt idx="3432">
                  <c:v>42599.648081111103</c:v>
                </c:pt>
                <c:pt idx="3433">
                  <c:v>42599.64807289352</c:v>
                </c:pt>
                <c:pt idx="3434">
                  <c:v>42599.647699606481</c:v>
                </c:pt>
                <c:pt idx="3435">
                  <c:v>42599.647600474535</c:v>
                </c:pt>
                <c:pt idx="3436">
                  <c:v>42599.647561909725</c:v>
                </c:pt>
                <c:pt idx="3437">
                  <c:v>42599.647546747678</c:v>
                </c:pt>
                <c:pt idx="3438">
                  <c:v>42599.647509826384</c:v>
                </c:pt>
                <c:pt idx="3439">
                  <c:v>42599.647153726844</c:v>
                </c:pt>
                <c:pt idx="3440">
                  <c:v>42599.647148506941</c:v>
                </c:pt>
                <c:pt idx="3441">
                  <c:v>42599.647139189816</c:v>
                </c:pt>
                <c:pt idx="3442">
                  <c:v>42599.647133368053</c:v>
                </c:pt>
                <c:pt idx="3443">
                  <c:v>42599.647111701386</c:v>
                </c:pt>
                <c:pt idx="3444">
                  <c:v>42599.647017013885</c:v>
                </c:pt>
                <c:pt idx="3445">
                  <c:v>42599.645661944443</c:v>
                </c:pt>
                <c:pt idx="3446">
                  <c:v>42599.645656550922</c:v>
                </c:pt>
                <c:pt idx="3447">
                  <c:v>42599.644825578704</c:v>
                </c:pt>
                <c:pt idx="3448">
                  <c:v>42599.64474575231</c:v>
                </c:pt>
                <c:pt idx="3449">
                  <c:v>42599.644653067131</c:v>
                </c:pt>
                <c:pt idx="3450">
                  <c:v>42599.644560312496</c:v>
                </c:pt>
                <c:pt idx="3451">
                  <c:v>42599.644493425927</c:v>
                </c:pt>
                <c:pt idx="3452">
                  <c:v>42599.644398912038</c:v>
                </c:pt>
                <c:pt idx="3453">
                  <c:v>42599.644401030091</c:v>
                </c:pt>
                <c:pt idx="3454">
                  <c:v>42599.644376226854</c:v>
                </c:pt>
                <c:pt idx="3455">
                  <c:v>42599.644292719902</c:v>
                </c:pt>
                <c:pt idx="3456">
                  <c:v>42599.644269884251</c:v>
                </c:pt>
                <c:pt idx="3457">
                  <c:v>42599.64422761574</c:v>
                </c:pt>
                <c:pt idx="3458">
                  <c:v>42599.644173981476</c:v>
                </c:pt>
                <c:pt idx="3459">
                  <c:v>42599.644142245372</c:v>
                </c:pt>
                <c:pt idx="3460">
                  <c:v>42599.644127766202</c:v>
                </c:pt>
                <c:pt idx="3461">
                  <c:v>42599.64351263889</c:v>
                </c:pt>
                <c:pt idx="3462">
                  <c:v>42599.643501296297</c:v>
                </c:pt>
                <c:pt idx="3463">
                  <c:v>42599.643445150461</c:v>
                </c:pt>
                <c:pt idx="3464">
                  <c:v>42599.643411539349</c:v>
                </c:pt>
                <c:pt idx="3465">
                  <c:v>42599.643388576384</c:v>
                </c:pt>
                <c:pt idx="3466">
                  <c:v>42599.643355682863</c:v>
                </c:pt>
                <c:pt idx="3467">
                  <c:v>42599.643324733792</c:v>
                </c:pt>
                <c:pt idx="3468">
                  <c:v>42599.643180451385</c:v>
                </c:pt>
                <c:pt idx="3469">
                  <c:v>42599.643154618047</c:v>
                </c:pt>
                <c:pt idx="3470">
                  <c:v>42599.643137743049</c:v>
                </c:pt>
                <c:pt idx="3471">
                  <c:v>42599.643098611108</c:v>
                </c:pt>
                <c:pt idx="3472">
                  <c:v>42599.643078148147</c:v>
                </c:pt>
                <c:pt idx="3473">
                  <c:v>42599.64305666666</c:v>
                </c:pt>
                <c:pt idx="3474">
                  <c:v>42599.643017812494</c:v>
                </c:pt>
                <c:pt idx="3475">
                  <c:v>42599.642995057868</c:v>
                </c:pt>
                <c:pt idx="3476">
                  <c:v>42599.642913807867</c:v>
                </c:pt>
                <c:pt idx="3477">
                  <c:v>42599.642888229166</c:v>
                </c:pt>
                <c:pt idx="3478">
                  <c:v>42599.642837800922</c:v>
                </c:pt>
                <c:pt idx="3479">
                  <c:v>42599.642812604165</c:v>
                </c:pt>
                <c:pt idx="3480">
                  <c:v>42599.642822060181</c:v>
                </c:pt>
                <c:pt idx="3481">
                  <c:v>42599.642795752312</c:v>
                </c:pt>
                <c:pt idx="3482">
                  <c:v>42599.642418703697</c:v>
                </c:pt>
                <c:pt idx="3483">
                  <c:v>42599.642400405086</c:v>
                </c:pt>
                <c:pt idx="3484">
                  <c:v>42599.640783206014</c:v>
                </c:pt>
                <c:pt idx="3485">
                  <c:v>42599.640351192131</c:v>
                </c:pt>
                <c:pt idx="3486">
                  <c:v>42599.640271157397</c:v>
                </c:pt>
                <c:pt idx="3487">
                  <c:v>42599.640194722226</c:v>
                </c:pt>
                <c:pt idx="3488">
                  <c:v>42599.640179513888</c:v>
                </c:pt>
                <c:pt idx="3489">
                  <c:v>42599.640175231478</c:v>
                </c:pt>
                <c:pt idx="3490">
                  <c:v>42599.640090254623</c:v>
                </c:pt>
                <c:pt idx="3491">
                  <c:v>42599.640053819443</c:v>
                </c:pt>
                <c:pt idx="3492">
                  <c:v>42599.639989768511</c:v>
                </c:pt>
                <c:pt idx="3493">
                  <c:v>42599.639949479162</c:v>
                </c:pt>
                <c:pt idx="3494">
                  <c:v>42599.639900891205</c:v>
                </c:pt>
                <c:pt idx="3495">
                  <c:v>42599.639874363427</c:v>
                </c:pt>
                <c:pt idx="3496">
                  <c:v>42599.639818344906</c:v>
                </c:pt>
                <c:pt idx="3497">
                  <c:v>42599.639794513881</c:v>
                </c:pt>
                <c:pt idx="3498">
                  <c:v>42599.639745057873</c:v>
                </c:pt>
                <c:pt idx="3499">
                  <c:v>42599.639700775464</c:v>
                </c:pt>
                <c:pt idx="3500">
                  <c:v>42599.639659374996</c:v>
                </c:pt>
                <c:pt idx="3501">
                  <c:v>42599.639643634255</c:v>
                </c:pt>
                <c:pt idx="3502">
                  <c:v>42599.639604282405</c:v>
                </c:pt>
                <c:pt idx="3503">
                  <c:v>42599.639576423608</c:v>
                </c:pt>
                <c:pt idx="3504">
                  <c:v>42599.639531805551</c:v>
                </c:pt>
                <c:pt idx="3505">
                  <c:v>42599.639515196759</c:v>
                </c:pt>
                <c:pt idx="3506">
                  <c:v>42599.639220798606</c:v>
                </c:pt>
                <c:pt idx="3507">
                  <c:v>42599.639163148146</c:v>
                </c:pt>
                <c:pt idx="3508">
                  <c:v>42599.639122905086</c:v>
                </c:pt>
                <c:pt idx="3509">
                  <c:v>42599.639082407404</c:v>
                </c:pt>
                <c:pt idx="3510">
                  <c:v>42599.639041006936</c:v>
                </c:pt>
                <c:pt idx="3511">
                  <c:v>42599.638956840274</c:v>
                </c:pt>
                <c:pt idx="3512">
                  <c:v>42599.63880231481</c:v>
                </c:pt>
                <c:pt idx="3513">
                  <c:v>42599.638732743049</c:v>
                </c:pt>
                <c:pt idx="3514">
                  <c:v>42599.638681655088</c:v>
                </c:pt>
                <c:pt idx="3515">
                  <c:v>42599.638646284722</c:v>
                </c:pt>
                <c:pt idx="3516">
                  <c:v>42599.638565300927</c:v>
                </c:pt>
                <c:pt idx="3517">
                  <c:v>42599.638553495366</c:v>
                </c:pt>
                <c:pt idx="3518">
                  <c:v>42599.63849409722</c:v>
                </c:pt>
                <c:pt idx="3519">
                  <c:v>42599.638470821759</c:v>
                </c:pt>
                <c:pt idx="3520">
                  <c:v>42599.638449756945</c:v>
                </c:pt>
                <c:pt idx="3521">
                  <c:v>42599.638412233799</c:v>
                </c:pt>
                <c:pt idx="3522">
                  <c:v>42599.638371111105</c:v>
                </c:pt>
                <c:pt idx="3523">
                  <c:v>42599.638340844904</c:v>
                </c:pt>
                <c:pt idx="3524">
                  <c:v>42599.638329050926</c:v>
                </c:pt>
                <c:pt idx="3525">
                  <c:v>42599.638290983792</c:v>
                </c:pt>
                <c:pt idx="3526">
                  <c:v>42599.638243703703</c:v>
                </c:pt>
                <c:pt idx="3527">
                  <c:v>42599.636857581012</c:v>
                </c:pt>
                <c:pt idx="3528">
                  <c:v>42599.636841087959</c:v>
                </c:pt>
                <c:pt idx="3529">
                  <c:v>42599.636812349534</c:v>
                </c:pt>
                <c:pt idx="3530">
                  <c:v>42599.636584236105</c:v>
                </c:pt>
                <c:pt idx="3531">
                  <c:v>42599.636459756941</c:v>
                </c:pt>
                <c:pt idx="3532">
                  <c:v>42599.636439606482</c:v>
                </c:pt>
                <c:pt idx="3533">
                  <c:v>42599.636422256946</c:v>
                </c:pt>
                <c:pt idx="3534">
                  <c:v>42599.636322118058</c:v>
                </c:pt>
                <c:pt idx="3535">
                  <c:v>42599.636303946754</c:v>
                </c:pt>
                <c:pt idx="3536">
                  <c:v>42599.636273657401</c:v>
                </c:pt>
                <c:pt idx="3537">
                  <c:v>42599.636222071756</c:v>
                </c:pt>
                <c:pt idx="3538">
                  <c:v>42599.636200127316</c:v>
                </c:pt>
                <c:pt idx="3539">
                  <c:v>42599.6361908912</c:v>
                </c:pt>
                <c:pt idx="3540">
                  <c:v>42599.636179467598</c:v>
                </c:pt>
                <c:pt idx="3541">
                  <c:v>42599.636170902777</c:v>
                </c:pt>
                <c:pt idx="3542">
                  <c:v>42599.636149363425</c:v>
                </c:pt>
                <c:pt idx="3543">
                  <c:v>42599.636130300925</c:v>
                </c:pt>
                <c:pt idx="3544">
                  <c:v>42599.636019490739</c:v>
                </c:pt>
                <c:pt idx="3545">
                  <c:v>42599.636003738422</c:v>
                </c:pt>
                <c:pt idx="3546">
                  <c:v>42599.635974224533</c:v>
                </c:pt>
                <c:pt idx="3547">
                  <c:v>42599.635961793982</c:v>
                </c:pt>
                <c:pt idx="3548">
                  <c:v>42599.635947951385</c:v>
                </c:pt>
                <c:pt idx="3549">
                  <c:v>42599.635773784721</c:v>
                </c:pt>
                <c:pt idx="3550">
                  <c:v>42599.635757569442</c:v>
                </c:pt>
                <c:pt idx="3551">
                  <c:v>42599.63573952546</c:v>
                </c:pt>
                <c:pt idx="3552">
                  <c:v>42599.635726678236</c:v>
                </c:pt>
                <c:pt idx="3553">
                  <c:v>42599.635703506945</c:v>
                </c:pt>
                <c:pt idx="3554">
                  <c:v>42599.635690624993</c:v>
                </c:pt>
                <c:pt idx="3555">
                  <c:v>42599.635328912038</c:v>
                </c:pt>
                <c:pt idx="3556">
                  <c:v>42599.635307997683</c:v>
                </c:pt>
                <c:pt idx="3557">
                  <c:v>42599.635307245371</c:v>
                </c:pt>
                <c:pt idx="3558">
                  <c:v>42599.635304861113</c:v>
                </c:pt>
                <c:pt idx="3559">
                  <c:v>42599.635245694437</c:v>
                </c:pt>
                <c:pt idx="3560">
                  <c:v>42599.635218935182</c:v>
                </c:pt>
                <c:pt idx="3561">
                  <c:v>42599.63521025463</c:v>
                </c:pt>
                <c:pt idx="3562">
                  <c:v>42599.635204699072</c:v>
                </c:pt>
                <c:pt idx="3563">
                  <c:v>42599.635202233796</c:v>
                </c:pt>
                <c:pt idx="3564">
                  <c:v>42599.634802662033</c:v>
                </c:pt>
                <c:pt idx="3565">
                  <c:v>42599.634777233798</c:v>
                </c:pt>
                <c:pt idx="3566">
                  <c:v>42599.63475571759</c:v>
                </c:pt>
                <c:pt idx="3567">
                  <c:v>42599.634689317121</c:v>
                </c:pt>
                <c:pt idx="3568">
                  <c:v>42599.63463876157</c:v>
                </c:pt>
                <c:pt idx="3569">
                  <c:v>42599.6346237037</c:v>
                </c:pt>
                <c:pt idx="3570">
                  <c:v>42599.634613379625</c:v>
                </c:pt>
                <c:pt idx="3571">
                  <c:v>42599.634584629624</c:v>
                </c:pt>
                <c:pt idx="3572">
                  <c:v>42599.634558344907</c:v>
                </c:pt>
                <c:pt idx="3573">
                  <c:v>42599.634549282404</c:v>
                </c:pt>
                <c:pt idx="3574">
                  <c:v>42599.63452112268</c:v>
                </c:pt>
                <c:pt idx="3575">
                  <c:v>42599.634509282405</c:v>
                </c:pt>
                <c:pt idx="3576">
                  <c:v>42599.63449611111</c:v>
                </c:pt>
                <c:pt idx="3577">
                  <c:v>42599.634489467593</c:v>
                </c:pt>
                <c:pt idx="3578">
                  <c:v>42599.634469328703</c:v>
                </c:pt>
                <c:pt idx="3579">
                  <c:v>42599.634389212959</c:v>
                </c:pt>
                <c:pt idx="3580">
                  <c:v>42599.634367881947</c:v>
                </c:pt>
                <c:pt idx="3581">
                  <c:v>42599.634357152776</c:v>
                </c:pt>
                <c:pt idx="3582">
                  <c:v>42599.634343124992</c:v>
                </c:pt>
                <c:pt idx="3583">
                  <c:v>42599.634256111109</c:v>
                </c:pt>
                <c:pt idx="3584">
                  <c:v>42599.634233159719</c:v>
                </c:pt>
                <c:pt idx="3585">
                  <c:v>42599.634227326387</c:v>
                </c:pt>
                <c:pt idx="3586">
                  <c:v>42599.634227256938</c:v>
                </c:pt>
                <c:pt idx="3587">
                  <c:v>42599.633945775458</c:v>
                </c:pt>
                <c:pt idx="3588">
                  <c:v>42599.633914363425</c:v>
                </c:pt>
                <c:pt idx="3589">
                  <c:v>42599.633893645827</c:v>
                </c:pt>
                <c:pt idx="3590">
                  <c:v>42599.633869398145</c:v>
                </c:pt>
                <c:pt idx="3591">
                  <c:v>42599.633836226851</c:v>
                </c:pt>
                <c:pt idx="3592">
                  <c:v>42599.633800127318</c:v>
                </c:pt>
                <c:pt idx="3593">
                  <c:v>42599.633652395838</c:v>
                </c:pt>
                <c:pt idx="3594">
                  <c:v>42599.63364101851</c:v>
                </c:pt>
                <c:pt idx="3595">
                  <c:v>42599.633608564814</c:v>
                </c:pt>
                <c:pt idx="3596">
                  <c:v>42599.633501793978</c:v>
                </c:pt>
                <c:pt idx="3597">
                  <c:v>42599.63345587963</c:v>
                </c:pt>
                <c:pt idx="3598">
                  <c:v>42599.63341894676</c:v>
                </c:pt>
                <c:pt idx="3599">
                  <c:v>42599.633284722222</c:v>
                </c:pt>
                <c:pt idx="3600">
                  <c:v>42599.63325825231</c:v>
                </c:pt>
                <c:pt idx="3601">
                  <c:v>42599.633012754632</c:v>
                </c:pt>
                <c:pt idx="3602">
                  <c:v>42599.633001261573</c:v>
                </c:pt>
                <c:pt idx="3603">
                  <c:v>42599.632991944447</c:v>
                </c:pt>
                <c:pt idx="3604">
                  <c:v>42599.631806678241</c:v>
                </c:pt>
                <c:pt idx="3605">
                  <c:v>42599.630764189809</c:v>
                </c:pt>
                <c:pt idx="3606">
                  <c:v>42599.630737777778</c:v>
                </c:pt>
                <c:pt idx="3607">
                  <c:v>42599.630693946754</c:v>
                </c:pt>
                <c:pt idx="3608">
                  <c:v>42599.630688124998</c:v>
                </c:pt>
                <c:pt idx="3609">
                  <c:v>42599.630659062495</c:v>
                </c:pt>
                <c:pt idx="3610">
                  <c:v>42599.630656504632</c:v>
                </c:pt>
                <c:pt idx="3611">
                  <c:v>42599.630655439811</c:v>
                </c:pt>
                <c:pt idx="3612">
                  <c:v>42599.630554097217</c:v>
                </c:pt>
                <c:pt idx="3613">
                  <c:v>42599.630126226846</c:v>
                </c:pt>
                <c:pt idx="3614">
                  <c:v>42599.630111701386</c:v>
                </c:pt>
                <c:pt idx="3615">
                  <c:v>42599.629852696758</c:v>
                </c:pt>
                <c:pt idx="3616">
                  <c:v>42599.629813113424</c:v>
                </c:pt>
                <c:pt idx="3617">
                  <c:v>42599.629795185181</c:v>
                </c:pt>
                <c:pt idx="3618">
                  <c:v>42599.62978924768</c:v>
                </c:pt>
                <c:pt idx="3619">
                  <c:v>42599.629769629631</c:v>
                </c:pt>
                <c:pt idx="3620">
                  <c:v>42599.629746782404</c:v>
                </c:pt>
                <c:pt idx="3621">
                  <c:v>42599.629637418977</c:v>
                </c:pt>
                <c:pt idx="3622">
                  <c:v>42599.629630949072</c:v>
                </c:pt>
                <c:pt idx="3623">
                  <c:v>42599.629580393514</c:v>
                </c:pt>
                <c:pt idx="3624">
                  <c:v>42599.629537662033</c:v>
                </c:pt>
                <c:pt idx="3625">
                  <c:v>42599.626302395831</c:v>
                </c:pt>
                <c:pt idx="3626">
                  <c:v>42599.626283518512</c:v>
                </c:pt>
                <c:pt idx="3627">
                  <c:v>42599.624166412039</c:v>
                </c:pt>
                <c:pt idx="3628">
                  <c:v>42599.624138599531</c:v>
                </c:pt>
                <c:pt idx="3629">
                  <c:v>42599.624090949066</c:v>
                </c:pt>
                <c:pt idx="3630">
                  <c:v>42599.624085138887</c:v>
                </c:pt>
                <c:pt idx="3631">
                  <c:v>42599.61861273148</c:v>
                </c:pt>
                <c:pt idx="3632">
                  <c:v>42599.618597731482</c:v>
                </c:pt>
                <c:pt idx="3633">
                  <c:v>42599.618473090275</c:v>
                </c:pt>
                <c:pt idx="3634">
                  <c:v>42599.618459502315</c:v>
                </c:pt>
                <c:pt idx="3635">
                  <c:v>42599.618225243052</c:v>
                </c:pt>
                <c:pt idx="3636">
                  <c:v>42599.616437615732</c:v>
                </c:pt>
                <c:pt idx="3637">
                  <c:v>42599.616424710643</c:v>
                </c:pt>
                <c:pt idx="3638">
                  <c:v>42599.616423993059</c:v>
                </c:pt>
                <c:pt idx="3639">
                  <c:v>42599.615086284721</c:v>
                </c:pt>
                <c:pt idx="3640">
                  <c:v>42599.614856736109</c:v>
                </c:pt>
                <c:pt idx="3641">
                  <c:v>42599.614835370368</c:v>
                </c:pt>
                <c:pt idx="3642">
                  <c:v>42599.61479594907</c:v>
                </c:pt>
                <c:pt idx="3643">
                  <c:v>42599.614759108794</c:v>
                </c:pt>
                <c:pt idx="3644">
                  <c:v>42599.614721365739</c:v>
                </c:pt>
                <c:pt idx="3645">
                  <c:v>42599.614681817126</c:v>
                </c:pt>
                <c:pt idx="3646">
                  <c:v>42599.614594305553</c:v>
                </c:pt>
                <c:pt idx="3647">
                  <c:v>42599.614581180555</c:v>
                </c:pt>
                <c:pt idx="3648">
                  <c:v>42599.614514907407</c:v>
                </c:pt>
                <c:pt idx="3649">
                  <c:v>42599.614502662036</c:v>
                </c:pt>
                <c:pt idx="3650">
                  <c:v>42599.614474930546</c:v>
                </c:pt>
                <c:pt idx="3651">
                  <c:v>42599.610266504627</c:v>
                </c:pt>
                <c:pt idx="3652">
                  <c:v>42599.61026040509</c:v>
                </c:pt>
                <c:pt idx="3653">
                  <c:v>42599.610245729164</c:v>
                </c:pt>
                <c:pt idx="3654">
                  <c:v>42599.61023244213</c:v>
                </c:pt>
                <c:pt idx="3655">
                  <c:v>42599.610197314811</c:v>
                </c:pt>
                <c:pt idx="3656">
                  <c:v>42599.6101690625</c:v>
                </c:pt>
                <c:pt idx="3657">
                  <c:v>42599.610161736106</c:v>
                </c:pt>
                <c:pt idx="3658">
                  <c:v>42599.610138680553</c:v>
                </c:pt>
                <c:pt idx="3659">
                  <c:v>42599.610048541661</c:v>
                </c:pt>
                <c:pt idx="3660">
                  <c:v>42599.610018495368</c:v>
                </c:pt>
                <c:pt idx="3661">
                  <c:v>42599.608677881937</c:v>
                </c:pt>
                <c:pt idx="3662">
                  <c:v>42599.608655138887</c:v>
                </c:pt>
                <c:pt idx="3663">
                  <c:v>42599.608619699073</c:v>
                </c:pt>
                <c:pt idx="3664">
                  <c:v>42599.608591122684</c:v>
                </c:pt>
                <c:pt idx="3665">
                  <c:v>42599.608583182868</c:v>
                </c:pt>
                <c:pt idx="3666">
                  <c:v>42599.60856025463</c:v>
                </c:pt>
                <c:pt idx="3667">
                  <c:v>42599.608433182868</c:v>
                </c:pt>
                <c:pt idx="3668">
                  <c:v>42599.608409259257</c:v>
                </c:pt>
                <c:pt idx="3669">
                  <c:v>42599.608395821757</c:v>
                </c:pt>
                <c:pt idx="3670">
                  <c:v>42599.608380937498</c:v>
                </c:pt>
                <c:pt idx="3671">
                  <c:v>42599.608359976854</c:v>
                </c:pt>
                <c:pt idx="3672">
                  <c:v>42599.608331296295</c:v>
                </c:pt>
                <c:pt idx="3673">
                  <c:v>42599.608316944439</c:v>
                </c:pt>
                <c:pt idx="3674">
                  <c:v>42599.608310462958</c:v>
                </c:pt>
                <c:pt idx="3675">
                  <c:v>42599.608304710644</c:v>
                </c:pt>
                <c:pt idx="3676">
                  <c:v>42599.608294768514</c:v>
                </c:pt>
                <c:pt idx="3677">
                  <c:v>42599.608213692125</c:v>
                </c:pt>
                <c:pt idx="3678">
                  <c:v>42599.608199479168</c:v>
                </c:pt>
                <c:pt idx="3679">
                  <c:v>42599.608057789352</c:v>
                </c:pt>
                <c:pt idx="3680">
                  <c:v>42599.606568101844</c:v>
                </c:pt>
                <c:pt idx="3681">
                  <c:v>42599.606554699072</c:v>
                </c:pt>
                <c:pt idx="3682">
                  <c:v>42599.606548715274</c:v>
                </c:pt>
                <c:pt idx="3683">
                  <c:v>42599.606468703707</c:v>
                </c:pt>
                <c:pt idx="3684">
                  <c:v>42599.606448229162</c:v>
                </c:pt>
                <c:pt idx="3685">
                  <c:v>42599.60644131944</c:v>
                </c:pt>
                <c:pt idx="3686">
                  <c:v>42599.606385960644</c:v>
                </c:pt>
                <c:pt idx="3687">
                  <c:v>42599.606366643515</c:v>
                </c:pt>
                <c:pt idx="3688">
                  <c:v>42599.606373182869</c:v>
                </c:pt>
                <c:pt idx="3689">
                  <c:v>42599.606352939809</c:v>
                </c:pt>
                <c:pt idx="3690">
                  <c:v>42599.60633002314</c:v>
                </c:pt>
                <c:pt idx="3691">
                  <c:v>42599.60628501157</c:v>
                </c:pt>
                <c:pt idx="3692">
                  <c:v>42599.606264756942</c:v>
                </c:pt>
                <c:pt idx="3693">
                  <c:v>42599.60622386574</c:v>
                </c:pt>
                <c:pt idx="3694">
                  <c:v>42599.606209560181</c:v>
                </c:pt>
                <c:pt idx="3695">
                  <c:v>42599.60616225694</c:v>
                </c:pt>
                <c:pt idx="3696">
                  <c:v>42599.606138043986</c:v>
                </c:pt>
                <c:pt idx="3697">
                  <c:v>42599.554762442123</c:v>
                </c:pt>
                <c:pt idx="3698">
                  <c:v>42599.554741562497</c:v>
                </c:pt>
                <c:pt idx="3699">
                  <c:v>42599.554731388889</c:v>
                </c:pt>
                <c:pt idx="3700">
                  <c:v>42599.554661712958</c:v>
                </c:pt>
                <c:pt idx="3701">
                  <c:v>42599.554654953703</c:v>
                </c:pt>
                <c:pt idx="3702">
                  <c:v>42599.554649317128</c:v>
                </c:pt>
                <c:pt idx="3703">
                  <c:v>42599.554614143512</c:v>
                </c:pt>
                <c:pt idx="3704">
                  <c:v>42599.554591898144</c:v>
                </c:pt>
                <c:pt idx="3705">
                  <c:v>42599.553603599532</c:v>
                </c:pt>
                <c:pt idx="3706">
                  <c:v>42599.553575868056</c:v>
                </c:pt>
                <c:pt idx="3707">
                  <c:v>42599.553435057867</c:v>
                </c:pt>
                <c:pt idx="3708">
                  <c:v>42599.553400150464</c:v>
                </c:pt>
                <c:pt idx="3709">
                  <c:v>42599.553320925923</c:v>
                </c:pt>
                <c:pt idx="3710">
                  <c:v>42599.553307592585</c:v>
                </c:pt>
                <c:pt idx="3711">
                  <c:v>42599.553264594906</c:v>
                </c:pt>
                <c:pt idx="3712">
                  <c:v>42599.531967094903</c:v>
                </c:pt>
                <c:pt idx="3713">
                  <c:v>42599.531952453697</c:v>
                </c:pt>
                <c:pt idx="3714">
                  <c:v>42599.531949918979</c:v>
                </c:pt>
                <c:pt idx="3715">
                  <c:v>42599.531699571751</c:v>
                </c:pt>
                <c:pt idx="3716">
                  <c:v>42599.531604189811</c:v>
                </c:pt>
                <c:pt idx="3717">
                  <c:v>42599.531555023146</c:v>
                </c:pt>
                <c:pt idx="3718">
                  <c:v>42599.513989340274</c:v>
                </c:pt>
                <c:pt idx="3719">
                  <c:v>42599.51397122685</c:v>
                </c:pt>
                <c:pt idx="3720">
                  <c:v>42599.513886759254</c:v>
                </c:pt>
                <c:pt idx="3721">
                  <c:v>42599.513881747676</c:v>
                </c:pt>
                <c:pt idx="3722">
                  <c:v>42599.51387293981</c:v>
                </c:pt>
                <c:pt idx="3723">
                  <c:v>42599.513867534719</c:v>
                </c:pt>
                <c:pt idx="3724">
                  <c:v>42599.513849328701</c:v>
                </c:pt>
                <c:pt idx="3725">
                  <c:v>42599.513569351846</c:v>
                </c:pt>
                <c:pt idx="3726">
                  <c:v>42599.513549363422</c:v>
                </c:pt>
                <c:pt idx="3727">
                  <c:v>42599.509814999998</c:v>
                </c:pt>
                <c:pt idx="3728">
                  <c:v>42599.509625601851</c:v>
                </c:pt>
                <c:pt idx="3729">
                  <c:v>42599.509608298606</c:v>
                </c:pt>
                <c:pt idx="3730">
                  <c:v>42599.509266851848</c:v>
                </c:pt>
                <c:pt idx="3731">
                  <c:v>42599.509249780094</c:v>
                </c:pt>
                <c:pt idx="3732">
                  <c:v>42599.509230324074</c:v>
                </c:pt>
                <c:pt idx="3733">
                  <c:v>42599.508405509252</c:v>
                </c:pt>
                <c:pt idx="3734">
                  <c:v>42599.508388333335</c:v>
                </c:pt>
                <c:pt idx="3735">
                  <c:v>42599.508387858798</c:v>
                </c:pt>
                <c:pt idx="3736">
                  <c:v>42599.508139120364</c:v>
                </c:pt>
                <c:pt idx="3737">
                  <c:v>42599.506233726846</c:v>
                </c:pt>
                <c:pt idx="3738">
                  <c:v>42599.506220115742</c:v>
                </c:pt>
                <c:pt idx="3739">
                  <c:v>42599.506164305552</c:v>
                </c:pt>
                <c:pt idx="3740">
                  <c:v>42599.503175486105</c:v>
                </c:pt>
                <c:pt idx="3741">
                  <c:v>42599.503157187493</c:v>
                </c:pt>
                <c:pt idx="3742">
                  <c:v>42599.503089212965</c:v>
                </c:pt>
                <c:pt idx="3743">
                  <c:v>42599.503072048603</c:v>
                </c:pt>
                <c:pt idx="3744">
                  <c:v>42599.503049085652</c:v>
                </c:pt>
                <c:pt idx="3745">
                  <c:v>42599.503017824078</c:v>
                </c:pt>
                <c:pt idx="3746">
                  <c:v>42599.503000405093</c:v>
                </c:pt>
                <c:pt idx="3747">
                  <c:v>42599.502974247684</c:v>
                </c:pt>
                <c:pt idx="3748">
                  <c:v>42599.502818587964</c:v>
                </c:pt>
                <c:pt idx="3749">
                  <c:v>42599.50102304398</c:v>
                </c:pt>
                <c:pt idx="3750">
                  <c:v>42599.498678784723</c:v>
                </c:pt>
                <c:pt idx="3751">
                  <c:v>42599.49865243055</c:v>
                </c:pt>
                <c:pt idx="3752">
                  <c:v>42599.493161956016</c:v>
                </c:pt>
                <c:pt idx="3753">
                  <c:v>42599.493144120373</c:v>
                </c:pt>
                <c:pt idx="3754">
                  <c:v>42599.493132511569</c:v>
                </c:pt>
                <c:pt idx="3755">
                  <c:v>42599.493126527777</c:v>
                </c:pt>
                <c:pt idx="3756">
                  <c:v>42599.493120578707</c:v>
                </c:pt>
                <c:pt idx="3757">
                  <c:v>42599.493107187496</c:v>
                </c:pt>
                <c:pt idx="3758">
                  <c:v>42599.493094155092</c:v>
                </c:pt>
                <c:pt idx="3759">
                  <c:v>42599.493088726849</c:v>
                </c:pt>
                <c:pt idx="3760">
                  <c:v>42599.493070694443</c:v>
                </c:pt>
                <c:pt idx="3761">
                  <c:v>42599.490404502314</c:v>
                </c:pt>
                <c:pt idx="3762">
                  <c:v>42599.490392523141</c:v>
                </c:pt>
                <c:pt idx="3763">
                  <c:v>42599.490381840274</c:v>
                </c:pt>
                <c:pt idx="3764">
                  <c:v>42599.490366168982</c:v>
                </c:pt>
                <c:pt idx="3765">
                  <c:v>42599.490354085647</c:v>
                </c:pt>
                <c:pt idx="3766">
                  <c:v>42599.490343923615</c:v>
                </c:pt>
                <c:pt idx="3767">
                  <c:v>42599.490282465275</c:v>
                </c:pt>
                <c:pt idx="3768">
                  <c:v>42599.49027185185</c:v>
                </c:pt>
                <c:pt idx="3769">
                  <c:v>42599.490261585648</c:v>
                </c:pt>
                <c:pt idx="3770">
                  <c:v>42599.488344432866</c:v>
                </c:pt>
                <c:pt idx="3771">
                  <c:v>42599.48833</c:v>
                </c:pt>
                <c:pt idx="3772">
                  <c:v>42599.488313194444</c:v>
                </c:pt>
                <c:pt idx="3773">
                  <c:v>42599.470130300928</c:v>
                </c:pt>
                <c:pt idx="3774">
                  <c:v>42599.46986824074</c:v>
                </c:pt>
                <c:pt idx="3775">
                  <c:v>42599.469779432868</c:v>
                </c:pt>
                <c:pt idx="3776">
                  <c:v>42599.469774849531</c:v>
                </c:pt>
                <c:pt idx="3777">
                  <c:v>42599.469762743051</c:v>
                </c:pt>
                <c:pt idx="3778">
                  <c:v>42599.469584803235</c:v>
                </c:pt>
                <c:pt idx="3779">
                  <c:v>42599.469557280092</c:v>
                </c:pt>
                <c:pt idx="3780">
                  <c:v>42599.469539363425</c:v>
                </c:pt>
                <c:pt idx="3781">
                  <c:v>42599.469533402771</c:v>
                </c:pt>
                <c:pt idx="3782">
                  <c:v>42599.469521423605</c:v>
                </c:pt>
                <c:pt idx="3783">
                  <c:v>42599.469516145829</c:v>
                </c:pt>
                <c:pt idx="3784">
                  <c:v>42599.469497650462</c:v>
                </c:pt>
                <c:pt idx="3785">
                  <c:v>42599.469493055549</c:v>
                </c:pt>
                <c:pt idx="3786">
                  <c:v>42599.469492812495</c:v>
                </c:pt>
                <c:pt idx="3787">
                  <c:v>42599.469492037031</c:v>
                </c:pt>
                <c:pt idx="3788">
                  <c:v>42599.467778368053</c:v>
                </c:pt>
                <c:pt idx="3789">
                  <c:v>42599.467755555546</c:v>
                </c:pt>
                <c:pt idx="3790">
                  <c:v>42599.467602812496</c:v>
                </c:pt>
                <c:pt idx="3791">
                  <c:v>42599.467580694436</c:v>
                </c:pt>
                <c:pt idx="3792">
                  <c:v>42599.467567928237</c:v>
                </c:pt>
                <c:pt idx="3793">
                  <c:v>42599.467556273143</c:v>
                </c:pt>
                <c:pt idx="3794">
                  <c:v>42599.467423171292</c:v>
                </c:pt>
                <c:pt idx="3795">
                  <c:v>42599.467417615735</c:v>
                </c:pt>
                <c:pt idx="3796">
                  <c:v>42599.467161250002</c:v>
                </c:pt>
                <c:pt idx="3797">
                  <c:v>42599.467148541662</c:v>
                </c:pt>
                <c:pt idx="3798">
                  <c:v>42599.467117870365</c:v>
                </c:pt>
                <c:pt idx="3799">
                  <c:v>42599.46707071759</c:v>
                </c:pt>
                <c:pt idx="3800">
                  <c:v>42599.465772499992</c:v>
                </c:pt>
                <c:pt idx="3801">
                  <c:v>42599.465756874997</c:v>
                </c:pt>
                <c:pt idx="3802">
                  <c:v>42599.465755821759</c:v>
                </c:pt>
                <c:pt idx="3803">
                  <c:v>42599.465396724532</c:v>
                </c:pt>
                <c:pt idx="3804">
                  <c:v>42599.464733414345</c:v>
                </c:pt>
                <c:pt idx="3805">
                  <c:v>42599.464012442128</c:v>
                </c:pt>
                <c:pt idx="3806">
                  <c:v>42599.463991446755</c:v>
                </c:pt>
                <c:pt idx="3807">
                  <c:v>42599.463839085649</c:v>
                </c:pt>
                <c:pt idx="3808">
                  <c:v>42599.463820509256</c:v>
                </c:pt>
                <c:pt idx="3809">
                  <c:v>42599.462854374993</c:v>
                </c:pt>
                <c:pt idx="3810">
                  <c:v>42599.462835613427</c:v>
                </c:pt>
                <c:pt idx="3811">
                  <c:v>42599.462142673605</c:v>
                </c:pt>
                <c:pt idx="3812">
                  <c:v>42599.462131701388</c:v>
                </c:pt>
                <c:pt idx="3813">
                  <c:v>42599.462118958334</c:v>
                </c:pt>
                <c:pt idx="3814">
                  <c:v>42599.455341620363</c:v>
                </c:pt>
                <c:pt idx="3815">
                  <c:v>42599.455031736106</c:v>
                </c:pt>
                <c:pt idx="3816">
                  <c:v>42599.455022361108</c:v>
                </c:pt>
                <c:pt idx="3817">
                  <c:v>42599.455017627311</c:v>
                </c:pt>
                <c:pt idx="3818">
                  <c:v>42599.454934317131</c:v>
                </c:pt>
                <c:pt idx="3819">
                  <c:v>42599.454864652776</c:v>
                </c:pt>
                <c:pt idx="3820">
                  <c:v>42599.454852453702</c:v>
                </c:pt>
                <c:pt idx="3821">
                  <c:v>42599.454743645831</c:v>
                </c:pt>
                <c:pt idx="3822">
                  <c:v>42599.454412673607</c:v>
                </c:pt>
                <c:pt idx="3823">
                  <c:v>42599.454399340277</c:v>
                </c:pt>
                <c:pt idx="3824">
                  <c:v>42599.453268506935</c:v>
                </c:pt>
                <c:pt idx="3825">
                  <c:v>42599.45325431713</c:v>
                </c:pt>
                <c:pt idx="3826">
                  <c:v>42599.45292160879</c:v>
                </c:pt>
                <c:pt idx="3827">
                  <c:v>42599.451815798609</c:v>
                </c:pt>
                <c:pt idx="3828">
                  <c:v>42599.451770624997</c:v>
                </c:pt>
                <c:pt idx="3829">
                  <c:v>42599.450091828701</c:v>
                </c:pt>
                <c:pt idx="3830">
                  <c:v>42599.45008091435</c:v>
                </c:pt>
                <c:pt idx="3831">
                  <c:v>42599.450070162035</c:v>
                </c:pt>
                <c:pt idx="3832">
                  <c:v>42599.448058229165</c:v>
                </c:pt>
                <c:pt idx="3833">
                  <c:v>42599.448016226852</c:v>
                </c:pt>
                <c:pt idx="3834">
                  <c:v>42599.446495266202</c:v>
                </c:pt>
                <c:pt idx="3835">
                  <c:v>42599.446481203697</c:v>
                </c:pt>
                <c:pt idx="3836">
                  <c:v>42599.443986967592</c:v>
                </c:pt>
                <c:pt idx="3837">
                  <c:v>42599.443395509261</c:v>
                </c:pt>
                <c:pt idx="3838">
                  <c:v>42599.443371319445</c:v>
                </c:pt>
                <c:pt idx="3839">
                  <c:v>42599.443366203697</c:v>
                </c:pt>
                <c:pt idx="3840">
                  <c:v>42599.443244224538</c:v>
                </c:pt>
                <c:pt idx="3841">
                  <c:v>42599.443221400456</c:v>
                </c:pt>
                <c:pt idx="3842">
                  <c:v>42599.443114409718</c:v>
                </c:pt>
                <c:pt idx="3843">
                  <c:v>42599.443095648145</c:v>
                </c:pt>
                <c:pt idx="3844">
                  <c:v>42599.443026018511</c:v>
                </c:pt>
                <c:pt idx="3845">
                  <c:v>42599.44278380787</c:v>
                </c:pt>
                <c:pt idx="3846">
                  <c:v>42599.442772268514</c:v>
                </c:pt>
                <c:pt idx="3847">
                  <c:v>42599.44238458333</c:v>
                </c:pt>
                <c:pt idx="3848">
                  <c:v>42599.43942667824</c:v>
                </c:pt>
                <c:pt idx="3849">
                  <c:v>42599.439422905089</c:v>
                </c:pt>
                <c:pt idx="3850">
                  <c:v>42599.439324027771</c:v>
                </c:pt>
                <c:pt idx="3851">
                  <c:v>42599.439282106476</c:v>
                </c:pt>
                <c:pt idx="3852">
                  <c:v>42599.439254467587</c:v>
                </c:pt>
                <c:pt idx="3853">
                  <c:v>42599.439235706021</c:v>
                </c:pt>
                <c:pt idx="3854">
                  <c:v>42599.43921409722</c:v>
                </c:pt>
                <c:pt idx="3855">
                  <c:v>42599.439182372684</c:v>
                </c:pt>
                <c:pt idx="3856">
                  <c:v>42599.43889528935</c:v>
                </c:pt>
                <c:pt idx="3857">
                  <c:v>42599.438875960645</c:v>
                </c:pt>
                <c:pt idx="3858">
                  <c:v>42599.438540729163</c:v>
                </c:pt>
                <c:pt idx="3859">
                  <c:v>42599.438525717589</c:v>
                </c:pt>
                <c:pt idx="3860">
                  <c:v>42599.438289050922</c:v>
                </c:pt>
                <c:pt idx="3861">
                  <c:v>42599.438268182865</c:v>
                </c:pt>
                <c:pt idx="3862">
                  <c:v>42599.438179236109</c:v>
                </c:pt>
                <c:pt idx="3863">
                  <c:v>42599.438152337963</c:v>
                </c:pt>
                <c:pt idx="3864">
                  <c:v>42599.438139282407</c:v>
                </c:pt>
                <c:pt idx="3865">
                  <c:v>42599.438131365743</c:v>
                </c:pt>
                <c:pt idx="3866">
                  <c:v>42599.438119317121</c:v>
                </c:pt>
                <c:pt idx="3867">
                  <c:v>42599.438049513883</c:v>
                </c:pt>
                <c:pt idx="3868">
                  <c:v>42599.438031608799</c:v>
                </c:pt>
                <c:pt idx="3869">
                  <c:v>42599.438031238424</c:v>
                </c:pt>
                <c:pt idx="3870">
                  <c:v>42599.438009444442</c:v>
                </c:pt>
                <c:pt idx="3871">
                  <c:v>42599.437966261568</c:v>
                </c:pt>
                <c:pt idx="3872">
                  <c:v>42599.437841087958</c:v>
                </c:pt>
                <c:pt idx="3873">
                  <c:v>42599.437793935183</c:v>
                </c:pt>
                <c:pt idx="3874">
                  <c:v>42599.437745532407</c:v>
                </c:pt>
                <c:pt idx="3875">
                  <c:v>42599.43772188657</c:v>
                </c:pt>
                <c:pt idx="3876">
                  <c:v>42599.437660856478</c:v>
                </c:pt>
                <c:pt idx="3877">
                  <c:v>42599.43764413194</c:v>
                </c:pt>
                <c:pt idx="3878">
                  <c:v>42599.437633229165</c:v>
                </c:pt>
                <c:pt idx="3879">
                  <c:v>42599.437310810179</c:v>
                </c:pt>
                <c:pt idx="3880">
                  <c:v>42599.437299803241</c:v>
                </c:pt>
                <c:pt idx="3881">
                  <c:v>42599.437268865739</c:v>
                </c:pt>
                <c:pt idx="3882">
                  <c:v>42599.436903587957</c:v>
                </c:pt>
                <c:pt idx="3883">
                  <c:v>42599.436809965271</c:v>
                </c:pt>
                <c:pt idx="3884">
                  <c:v>42599.436798518516</c:v>
                </c:pt>
                <c:pt idx="3885">
                  <c:v>42599.436305439813</c:v>
                </c:pt>
                <c:pt idx="3886">
                  <c:v>42599.436289375</c:v>
                </c:pt>
                <c:pt idx="3887">
                  <c:v>42599.436105868052</c:v>
                </c:pt>
                <c:pt idx="3888">
                  <c:v>42599.435941840275</c:v>
                </c:pt>
                <c:pt idx="3889">
                  <c:v>42599.435856388889</c:v>
                </c:pt>
                <c:pt idx="3890">
                  <c:v>42599.435845613429</c:v>
                </c:pt>
                <c:pt idx="3891">
                  <c:v>42599.435833819443</c:v>
                </c:pt>
                <c:pt idx="3892">
                  <c:v>42599.435788576382</c:v>
                </c:pt>
                <c:pt idx="3893">
                  <c:v>42599.435780520835</c:v>
                </c:pt>
                <c:pt idx="3894">
                  <c:v>42599.435768969903</c:v>
                </c:pt>
                <c:pt idx="3895">
                  <c:v>42599.43576335648</c:v>
                </c:pt>
                <c:pt idx="3896">
                  <c:v>42599.435755138889</c:v>
                </c:pt>
                <c:pt idx="3897">
                  <c:v>42599.435702604162</c:v>
                </c:pt>
                <c:pt idx="3898">
                  <c:v>42599.435652418979</c:v>
                </c:pt>
                <c:pt idx="3899">
                  <c:v>42599.435632476852</c:v>
                </c:pt>
                <c:pt idx="3900">
                  <c:v>42599.435541712963</c:v>
                </c:pt>
                <c:pt idx="3901">
                  <c:v>42599.43551935185</c:v>
                </c:pt>
                <c:pt idx="3902">
                  <c:v>42599.435365231482</c:v>
                </c:pt>
                <c:pt idx="3903">
                  <c:v>42599.435202094908</c:v>
                </c:pt>
                <c:pt idx="3904">
                  <c:v>42599.435184050926</c:v>
                </c:pt>
                <c:pt idx="3905">
                  <c:v>42599.435161539346</c:v>
                </c:pt>
                <c:pt idx="3906">
                  <c:v>42599.435140810179</c:v>
                </c:pt>
                <c:pt idx="3907">
                  <c:v>42599.434857106484</c:v>
                </c:pt>
                <c:pt idx="3908">
                  <c:v>42599.434809236111</c:v>
                </c:pt>
                <c:pt idx="3909">
                  <c:v>42599.434736111107</c:v>
                </c:pt>
                <c:pt idx="3910">
                  <c:v>42599.434674178243</c:v>
                </c:pt>
                <c:pt idx="3911">
                  <c:v>42599.434630752316</c:v>
                </c:pt>
                <c:pt idx="3912">
                  <c:v>42599.434588969903</c:v>
                </c:pt>
                <c:pt idx="3913">
                  <c:v>42599.434532303239</c:v>
                </c:pt>
                <c:pt idx="3914">
                  <c:v>42599.434265034717</c:v>
                </c:pt>
                <c:pt idx="3915">
                  <c:v>42599.434244594908</c:v>
                </c:pt>
                <c:pt idx="3916">
                  <c:v>42599.434078761573</c:v>
                </c:pt>
                <c:pt idx="3917">
                  <c:v>42599.434030034718</c:v>
                </c:pt>
                <c:pt idx="3918">
                  <c:v>42599.433905289348</c:v>
                </c:pt>
                <c:pt idx="3919">
                  <c:v>42599.433777118051</c:v>
                </c:pt>
                <c:pt idx="3920">
                  <c:v>42599.433722743051</c:v>
                </c:pt>
                <c:pt idx="3921">
                  <c:v>42599.433674305554</c:v>
                </c:pt>
                <c:pt idx="3922">
                  <c:v>42599.433626481477</c:v>
                </c:pt>
                <c:pt idx="3923">
                  <c:v>42599.433490208328</c:v>
                </c:pt>
                <c:pt idx="3924">
                  <c:v>42599.426347499997</c:v>
                </c:pt>
                <c:pt idx="3925">
                  <c:v>42599.426329432863</c:v>
                </c:pt>
                <c:pt idx="3926">
                  <c:v>42599.426312372678</c:v>
                </c:pt>
                <c:pt idx="3927">
                  <c:v>42599.42630806713</c:v>
                </c:pt>
                <c:pt idx="3928">
                  <c:v>42599.426292743054</c:v>
                </c:pt>
                <c:pt idx="3929">
                  <c:v>42599.426284155088</c:v>
                </c:pt>
                <c:pt idx="3930">
                  <c:v>42599.426275439815</c:v>
                </c:pt>
                <c:pt idx="3931">
                  <c:v>42599.426253078702</c:v>
                </c:pt>
                <c:pt idx="3932">
                  <c:v>42599.406150902774</c:v>
                </c:pt>
                <c:pt idx="3933">
                  <c:v>42599.406124340276</c:v>
                </c:pt>
                <c:pt idx="3934">
                  <c:v>42599.406082256945</c:v>
                </c:pt>
                <c:pt idx="3935">
                  <c:v>42599.406074895836</c:v>
                </c:pt>
                <c:pt idx="3936">
                  <c:v>42599.40605085648</c:v>
                </c:pt>
                <c:pt idx="3937">
                  <c:v>42599.40595537037</c:v>
                </c:pt>
                <c:pt idx="3938">
                  <c:v>42599.40593429398</c:v>
                </c:pt>
                <c:pt idx="3939">
                  <c:v>42599.405897685181</c:v>
                </c:pt>
                <c:pt idx="3940">
                  <c:v>42599.405894664356</c:v>
                </c:pt>
                <c:pt idx="3941">
                  <c:v>42599.405871342584</c:v>
                </c:pt>
                <c:pt idx="3942">
                  <c:v>42599.405862893516</c:v>
                </c:pt>
                <c:pt idx="3943">
                  <c:v>42599.398963807871</c:v>
                </c:pt>
                <c:pt idx="3944">
                  <c:v>42599.398673437499</c:v>
                </c:pt>
                <c:pt idx="3945">
                  <c:v>42599.398612060184</c:v>
                </c:pt>
                <c:pt idx="3946">
                  <c:v>42599.398618009254</c:v>
                </c:pt>
                <c:pt idx="3947">
                  <c:v>42599.398589814817</c:v>
                </c:pt>
                <c:pt idx="3948">
                  <c:v>42599.398541631941</c:v>
                </c:pt>
                <c:pt idx="3949">
                  <c:v>42599.398536122688</c:v>
                </c:pt>
                <c:pt idx="3950">
                  <c:v>42599.398465937498</c:v>
                </c:pt>
                <c:pt idx="3951">
                  <c:v>42599.398381944447</c:v>
                </c:pt>
                <c:pt idx="3952">
                  <c:v>42599.398272986109</c:v>
                </c:pt>
                <c:pt idx="3953">
                  <c:v>42599.398186458326</c:v>
                </c:pt>
                <c:pt idx="3954">
                  <c:v>42599.398180277778</c:v>
                </c:pt>
                <c:pt idx="3955">
                  <c:v>42599.398164942126</c:v>
                </c:pt>
                <c:pt idx="3956">
                  <c:v>42599.398115011565</c:v>
                </c:pt>
                <c:pt idx="3957">
                  <c:v>42599.398075196754</c:v>
                </c:pt>
                <c:pt idx="3958">
                  <c:v>42599.398031458324</c:v>
                </c:pt>
                <c:pt idx="3959">
                  <c:v>42599.396383136569</c:v>
                </c:pt>
                <c:pt idx="3960">
                  <c:v>42599.396279930552</c:v>
                </c:pt>
                <c:pt idx="3961">
                  <c:v>42599.396275127314</c:v>
                </c:pt>
                <c:pt idx="3962">
                  <c:v>42599.392364953696</c:v>
                </c:pt>
                <c:pt idx="3963">
                  <c:v>42599.392348206013</c:v>
                </c:pt>
                <c:pt idx="3964">
                  <c:v>42599.392345856475</c:v>
                </c:pt>
                <c:pt idx="3965">
                  <c:v>42599.392146597216</c:v>
                </c:pt>
                <c:pt idx="3966">
                  <c:v>42599.392100474528</c:v>
                </c:pt>
                <c:pt idx="3967">
                  <c:v>42599.392082407408</c:v>
                </c:pt>
                <c:pt idx="3968">
                  <c:v>42599.392048333328</c:v>
                </c:pt>
                <c:pt idx="3969">
                  <c:v>42599.39193774305</c:v>
                </c:pt>
                <c:pt idx="3970">
                  <c:v>42599.391912071755</c:v>
                </c:pt>
                <c:pt idx="3971">
                  <c:v>42599.391899953705</c:v>
                </c:pt>
                <c:pt idx="3972">
                  <c:v>42599.391871099535</c:v>
                </c:pt>
                <c:pt idx="3973">
                  <c:v>42599.391843182864</c:v>
                </c:pt>
                <c:pt idx="3974">
                  <c:v>42599.391806724532</c:v>
                </c:pt>
                <c:pt idx="3975">
                  <c:v>42599.391792847215</c:v>
                </c:pt>
                <c:pt idx="3976">
                  <c:v>42599.391677939813</c:v>
                </c:pt>
                <c:pt idx="3977">
                  <c:v>42599.390131296292</c:v>
                </c:pt>
                <c:pt idx="3978">
                  <c:v>42599.390108159721</c:v>
                </c:pt>
                <c:pt idx="3979">
                  <c:v>42599.390098495373</c:v>
                </c:pt>
                <c:pt idx="3980">
                  <c:v>42599.389874074077</c:v>
                </c:pt>
                <c:pt idx="3981">
                  <c:v>42599.389850428233</c:v>
                </c:pt>
                <c:pt idx="3982">
                  <c:v>42599.389655289349</c:v>
                </c:pt>
                <c:pt idx="3983">
                  <c:v>42599.389630127313</c:v>
                </c:pt>
                <c:pt idx="3984">
                  <c:v>42599.389592430547</c:v>
                </c:pt>
                <c:pt idx="3985">
                  <c:v>42599.389562893513</c:v>
                </c:pt>
                <c:pt idx="3986">
                  <c:v>42599.38940944444</c:v>
                </c:pt>
                <c:pt idx="3987">
                  <c:v>42599.389394351856</c:v>
                </c:pt>
                <c:pt idx="3988">
                  <c:v>42599.389298715272</c:v>
                </c:pt>
                <c:pt idx="3989">
                  <c:v>42599.389293148146</c:v>
                </c:pt>
                <c:pt idx="3990">
                  <c:v>42599.389016898145</c:v>
                </c:pt>
                <c:pt idx="3991">
                  <c:v>42599.388975208327</c:v>
                </c:pt>
                <c:pt idx="3992">
                  <c:v>42599.388838425926</c:v>
                </c:pt>
                <c:pt idx="3993">
                  <c:v>42599.388833854166</c:v>
                </c:pt>
                <c:pt idx="3994">
                  <c:v>42599.384156562497</c:v>
                </c:pt>
                <c:pt idx="3995">
                  <c:v>42599.384105694444</c:v>
                </c:pt>
                <c:pt idx="3996">
                  <c:v>42599.384070960645</c:v>
                </c:pt>
                <c:pt idx="3997">
                  <c:v>42599.384066030085</c:v>
                </c:pt>
                <c:pt idx="3998">
                  <c:v>42599.384032453701</c:v>
                </c:pt>
                <c:pt idx="3999">
                  <c:v>42599.384004814819</c:v>
                </c:pt>
                <c:pt idx="4000">
                  <c:v>42599.383967187496</c:v>
                </c:pt>
                <c:pt idx="4001">
                  <c:v>42599.383873425926</c:v>
                </c:pt>
                <c:pt idx="4002">
                  <c:v>42599.383866331016</c:v>
                </c:pt>
                <c:pt idx="4003">
                  <c:v>42599.383613437501</c:v>
                </c:pt>
                <c:pt idx="4004">
                  <c:v>42599.38358396991</c:v>
                </c:pt>
                <c:pt idx="4005">
                  <c:v>42599.383506180551</c:v>
                </c:pt>
                <c:pt idx="4006">
                  <c:v>42599.383455659721</c:v>
                </c:pt>
                <c:pt idx="4007">
                  <c:v>42599.383441192127</c:v>
                </c:pt>
                <c:pt idx="4008">
                  <c:v>42599.382523935179</c:v>
                </c:pt>
                <c:pt idx="4009">
                  <c:v>42599.382494016201</c:v>
                </c:pt>
                <c:pt idx="4010">
                  <c:v>42599.38241518518</c:v>
                </c:pt>
                <c:pt idx="4011">
                  <c:v>42599.380289305554</c:v>
                </c:pt>
                <c:pt idx="4012">
                  <c:v>42599.38028365741</c:v>
                </c:pt>
                <c:pt idx="4013">
                  <c:v>42599.38026972222</c:v>
                </c:pt>
                <c:pt idx="4014">
                  <c:v>42599.380216481477</c:v>
                </c:pt>
                <c:pt idx="4015">
                  <c:v>42599.380210069445</c:v>
                </c:pt>
                <c:pt idx="4016">
                  <c:v>42599.377368784721</c:v>
                </c:pt>
                <c:pt idx="4017">
                  <c:v>42599.377267418975</c:v>
                </c:pt>
                <c:pt idx="4018">
                  <c:v>42599.377089502312</c:v>
                </c:pt>
                <c:pt idx="4019">
                  <c:v>42599.377083877313</c:v>
                </c:pt>
                <c:pt idx="4020">
                  <c:v>42599.377054803241</c:v>
                </c:pt>
                <c:pt idx="4021">
                  <c:v>42599.377046631947</c:v>
                </c:pt>
                <c:pt idx="4022">
                  <c:v>42599.377043321751</c:v>
                </c:pt>
                <c:pt idx="4023">
                  <c:v>42599.377041412037</c:v>
                </c:pt>
                <c:pt idx="4024">
                  <c:v>42599.377023067129</c:v>
                </c:pt>
                <c:pt idx="4025">
                  <c:v>42599.377010995369</c:v>
                </c:pt>
                <c:pt idx="4026">
                  <c:v>42599.376992361111</c:v>
                </c:pt>
                <c:pt idx="4027">
                  <c:v>42599.376975486106</c:v>
                </c:pt>
                <c:pt idx="4028">
                  <c:v>42599.376946111108</c:v>
                </c:pt>
                <c:pt idx="4029">
                  <c:v>42599.376906712961</c:v>
                </c:pt>
                <c:pt idx="4030">
                  <c:v>42599.376893275454</c:v>
                </c:pt>
                <c:pt idx="4031">
                  <c:v>42599.376859155091</c:v>
                </c:pt>
                <c:pt idx="4032">
                  <c:v>42599.376847060186</c:v>
                </c:pt>
                <c:pt idx="4033">
                  <c:v>42599.376742256944</c:v>
                </c:pt>
                <c:pt idx="4034">
                  <c:v>42599.376636782406</c:v>
                </c:pt>
                <c:pt idx="4035">
                  <c:v>42599.376622372678</c:v>
                </c:pt>
                <c:pt idx="4036">
                  <c:v>42599.376619641203</c:v>
                </c:pt>
                <c:pt idx="4037">
                  <c:v>42599.37551129629</c:v>
                </c:pt>
                <c:pt idx="4038">
                  <c:v>42599.375497581015</c:v>
                </c:pt>
                <c:pt idx="4039">
                  <c:v>42599.374150682874</c:v>
                </c:pt>
                <c:pt idx="4040">
                  <c:v>42599.374148067123</c:v>
                </c:pt>
                <c:pt idx="4041">
                  <c:v>42599.374060995367</c:v>
                </c:pt>
                <c:pt idx="4042">
                  <c:v>42599.374040069444</c:v>
                </c:pt>
                <c:pt idx="4043">
                  <c:v>42599.373965104161</c:v>
                </c:pt>
                <c:pt idx="4044">
                  <c:v>42599.373944467588</c:v>
                </c:pt>
                <c:pt idx="4045">
                  <c:v>42599.373920648148</c:v>
                </c:pt>
                <c:pt idx="4046">
                  <c:v>42599.373907557871</c:v>
                </c:pt>
                <c:pt idx="4047">
                  <c:v>42599.373847210642</c:v>
                </c:pt>
                <c:pt idx="4048">
                  <c:v>42599.373824409719</c:v>
                </c:pt>
                <c:pt idx="4049">
                  <c:v>42599.373813935184</c:v>
                </c:pt>
                <c:pt idx="4050">
                  <c:v>42599.373747175923</c:v>
                </c:pt>
                <c:pt idx="4051">
                  <c:v>42599.373742453703</c:v>
                </c:pt>
                <c:pt idx="4052">
                  <c:v>42599.37374210648</c:v>
                </c:pt>
                <c:pt idx="4053">
                  <c:v>42599.373741909723</c:v>
                </c:pt>
                <c:pt idx="4054">
                  <c:v>42599.373460289346</c:v>
                </c:pt>
                <c:pt idx="4055">
                  <c:v>42599.37344797454</c:v>
                </c:pt>
                <c:pt idx="4056">
                  <c:v>42599.373430995365</c:v>
                </c:pt>
                <c:pt idx="4057">
                  <c:v>42599.373412141205</c:v>
                </c:pt>
                <c:pt idx="4058">
                  <c:v>42599.373352604161</c:v>
                </c:pt>
                <c:pt idx="4059">
                  <c:v>42599.373323414351</c:v>
                </c:pt>
                <c:pt idx="4060">
                  <c:v>42599.373277835643</c:v>
                </c:pt>
                <c:pt idx="4061">
                  <c:v>42599.373272777775</c:v>
                </c:pt>
                <c:pt idx="4062">
                  <c:v>42599.373165405086</c:v>
                </c:pt>
                <c:pt idx="4063">
                  <c:v>42599.373137974537</c:v>
                </c:pt>
                <c:pt idx="4064">
                  <c:v>42599.373110960645</c:v>
                </c:pt>
                <c:pt idx="4065">
                  <c:v>42599.373101909718</c:v>
                </c:pt>
                <c:pt idx="4066">
                  <c:v>42599.373079444442</c:v>
                </c:pt>
                <c:pt idx="4067">
                  <c:v>42599.373059571757</c:v>
                </c:pt>
                <c:pt idx="4068">
                  <c:v>42599.366684432869</c:v>
                </c:pt>
                <c:pt idx="4069">
                  <c:v>42599.36667012731</c:v>
                </c:pt>
                <c:pt idx="4070">
                  <c:v>42599.357682581016</c:v>
                </c:pt>
                <c:pt idx="4071">
                  <c:v>42599.357568495368</c:v>
                </c:pt>
                <c:pt idx="4072">
                  <c:v>42599.357542245365</c:v>
                </c:pt>
                <c:pt idx="4073">
                  <c:v>42599.357511365735</c:v>
                </c:pt>
                <c:pt idx="4074">
                  <c:v>42599.357484074069</c:v>
                </c:pt>
                <c:pt idx="4075">
                  <c:v>42599.357399884255</c:v>
                </c:pt>
                <c:pt idx="4076">
                  <c:v>42599.357363831019</c:v>
                </c:pt>
                <c:pt idx="4077">
                  <c:v>42599.35733958333</c:v>
                </c:pt>
                <c:pt idx="4078">
                  <c:v>42599.357321504627</c:v>
                </c:pt>
                <c:pt idx="4079">
                  <c:v>42599.35730945602</c:v>
                </c:pt>
                <c:pt idx="4080">
                  <c:v>42599.357281921293</c:v>
                </c:pt>
                <c:pt idx="4081">
                  <c:v>42599.357254652779</c:v>
                </c:pt>
                <c:pt idx="4082">
                  <c:v>42599.357246562497</c:v>
                </c:pt>
                <c:pt idx="4083">
                  <c:v>42599.35720741898</c:v>
                </c:pt>
                <c:pt idx="4084">
                  <c:v>42599.357165381945</c:v>
                </c:pt>
                <c:pt idx="4085">
                  <c:v>42599.357044108794</c:v>
                </c:pt>
                <c:pt idx="4086">
                  <c:v>42599.357043888886</c:v>
                </c:pt>
                <c:pt idx="4087">
                  <c:v>42599.35682444444</c:v>
                </c:pt>
                <c:pt idx="4088">
                  <c:v>42599.356780243055</c:v>
                </c:pt>
                <c:pt idx="4089">
                  <c:v>42599.35672462963</c:v>
                </c:pt>
                <c:pt idx="4090">
                  <c:v>42599.354030752314</c:v>
                </c:pt>
                <c:pt idx="4091">
                  <c:v>42599.353937777778</c:v>
                </c:pt>
                <c:pt idx="4092">
                  <c:v>42599.35385206018</c:v>
                </c:pt>
                <c:pt idx="4093">
                  <c:v>42599.352646828695</c:v>
                </c:pt>
                <c:pt idx="4094">
                  <c:v>42599.352630578702</c:v>
                </c:pt>
                <c:pt idx="4095">
                  <c:v>42599.352470370366</c:v>
                </c:pt>
                <c:pt idx="4096">
                  <c:v>42599.352430868057</c:v>
                </c:pt>
                <c:pt idx="4097">
                  <c:v>42599.35239270833</c:v>
                </c:pt>
                <c:pt idx="4098">
                  <c:v>42599.35237624999</c:v>
                </c:pt>
                <c:pt idx="4099">
                  <c:v>42599.352317604171</c:v>
                </c:pt>
                <c:pt idx="4100">
                  <c:v>42599.352298576392</c:v>
                </c:pt>
                <c:pt idx="4101">
                  <c:v>42599.352261064814</c:v>
                </c:pt>
                <c:pt idx="4102">
                  <c:v>42599.352237534717</c:v>
                </c:pt>
                <c:pt idx="4103">
                  <c:v>42599.352012418974</c:v>
                </c:pt>
                <c:pt idx="4104">
                  <c:v>42599.352005624998</c:v>
                </c:pt>
                <c:pt idx="4105">
                  <c:v>42599.351898726847</c:v>
                </c:pt>
                <c:pt idx="4106">
                  <c:v>42599.351633749997</c:v>
                </c:pt>
                <c:pt idx="4107">
                  <c:v>42599.351625289346</c:v>
                </c:pt>
                <c:pt idx="4108">
                  <c:v>42599.351619224537</c:v>
                </c:pt>
                <c:pt idx="4109">
                  <c:v>42599.351605300923</c:v>
                </c:pt>
                <c:pt idx="4110">
                  <c:v>42599.351432291667</c:v>
                </c:pt>
                <c:pt idx="4111">
                  <c:v>42599.351414004625</c:v>
                </c:pt>
                <c:pt idx="4112">
                  <c:v>42599.351404212961</c:v>
                </c:pt>
                <c:pt idx="4113">
                  <c:v>42599.3508334375</c:v>
                </c:pt>
                <c:pt idx="4114">
                  <c:v>42599.350837962957</c:v>
                </c:pt>
                <c:pt idx="4115">
                  <c:v>42599.3507727662</c:v>
                </c:pt>
                <c:pt idx="4116">
                  <c:v>42599.350771805555</c:v>
                </c:pt>
                <c:pt idx="4117">
                  <c:v>42599.348902361111</c:v>
                </c:pt>
                <c:pt idx="4118">
                  <c:v>42599.348882847218</c:v>
                </c:pt>
                <c:pt idx="4119">
                  <c:v>42599.348786342591</c:v>
                </c:pt>
                <c:pt idx="4120">
                  <c:v>42599.348762361107</c:v>
                </c:pt>
                <c:pt idx="4121">
                  <c:v>42599.34876458333</c:v>
                </c:pt>
                <c:pt idx="4122">
                  <c:v>42599.348743148141</c:v>
                </c:pt>
                <c:pt idx="4123">
                  <c:v>42599.348738391207</c:v>
                </c:pt>
                <c:pt idx="4124">
                  <c:v>42599.348659131945</c:v>
                </c:pt>
                <c:pt idx="4125">
                  <c:v>42599.348642372679</c:v>
                </c:pt>
                <c:pt idx="4126">
                  <c:v>42599.348590277776</c:v>
                </c:pt>
                <c:pt idx="4127">
                  <c:v>42599.348572951385</c:v>
                </c:pt>
                <c:pt idx="4128">
                  <c:v>42599.348519456013</c:v>
                </c:pt>
                <c:pt idx="4129">
                  <c:v>42599.348520937499</c:v>
                </c:pt>
                <c:pt idx="4130">
                  <c:v>42599.348486006937</c:v>
                </c:pt>
                <c:pt idx="4131">
                  <c:v>42599.348460694448</c:v>
                </c:pt>
                <c:pt idx="4132">
                  <c:v>42599.348427268516</c:v>
                </c:pt>
                <c:pt idx="4133">
                  <c:v>42599.348396701382</c:v>
                </c:pt>
                <c:pt idx="4134">
                  <c:v>42599.348303900457</c:v>
                </c:pt>
                <c:pt idx="4135">
                  <c:v>42599.348288773144</c:v>
                </c:pt>
                <c:pt idx="4136">
                  <c:v>42599.348274027776</c:v>
                </c:pt>
                <c:pt idx="4137">
                  <c:v>42599.348237708335</c:v>
                </c:pt>
                <c:pt idx="4138">
                  <c:v>42599.348221064814</c:v>
                </c:pt>
                <c:pt idx="4139">
                  <c:v>42599.348176863423</c:v>
                </c:pt>
                <c:pt idx="4140">
                  <c:v>42599.348148993049</c:v>
                </c:pt>
                <c:pt idx="4141">
                  <c:v>42599.348128900463</c:v>
                </c:pt>
                <c:pt idx="4142">
                  <c:v>42599.348113657405</c:v>
                </c:pt>
                <c:pt idx="4143">
                  <c:v>42599.34808304398</c:v>
                </c:pt>
                <c:pt idx="4144">
                  <c:v>42599.348034317132</c:v>
                </c:pt>
                <c:pt idx="4145">
                  <c:v>42599.348031226844</c:v>
                </c:pt>
                <c:pt idx="4146">
                  <c:v>42599.348021712962</c:v>
                </c:pt>
                <c:pt idx="4147">
                  <c:v>42599.347987719906</c:v>
                </c:pt>
                <c:pt idx="4148">
                  <c:v>42599.347956793979</c:v>
                </c:pt>
                <c:pt idx="4149">
                  <c:v>42599.347943344903</c:v>
                </c:pt>
                <c:pt idx="4150">
                  <c:v>42599.347055405095</c:v>
                </c:pt>
                <c:pt idx="4151">
                  <c:v>42599.347032326383</c:v>
                </c:pt>
                <c:pt idx="4152">
                  <c:v>42599.346829456015</c:v>
                </c:pt>
                <c:pt idx="4153">
                  <c:v>42599.346767997682</c:v>
                </c:pt>
                <c:pt idx="4154">
                  <c:v>42599.346755937499</c:v>
                </c:pt>
                <c:pt idx="4155">
                  <c:v>42599.346742546295</c:v>
                </c:pt>
                <c:pt idx="4156">
                  <c:v>42599.346217708335</c:v>
                </c:pt>
                <c:pt idx="4157">
                  <c:v>42599.345653495366</c:v>
                </c:pt>
                <c:pt idx="4158">
                  <c:v>42599.345648287032</c:v>
                </c:pt>
                <c:pt idx="4159">
                  <c:v>42599.34564234953</c:v>
                </c:pt>
                <c:pt idx="4160">
                  <c:v>42599.335959039345</c:v>
                </c:pt>
                <c:pt idx="4161">
                  <c:v>42599.335945706014</c:v>
                </c:pt>
                <c:pt idx="4162">
                  <c:v>42599.335945520834</c:v>
                </c:pt>
                <c:pt idx="4163">
                  <c:v>42599.335751481478</c:v>
                </c:pt>
                <c:pt idx="4164">
                  <c:v>42599.335745474535</c:v>
                </c:pt>
                <c:pt idx="4165">
                  <c:v>42599.335739641196</c:v>
                </c:pt>
                <c:pt idx="4166">
                  <c:v>42599.335685891201</c:v>
                </c:pt>
                <c:pt idx="4167">
                  <c:v>42599.335680497687</c:v>
                </c:pt>
                <c:pt idx="4168">
                  <c:v>42599.335667326384</c:v>
                </c:pt>
                <c:pt idx="4169">
                  <c:v>42599.335311226845</c:v>
                </c:pt>
                <c:pt idx="4170">
                  <c:v>42599.335292800919</c:v>
                </c:pt>
                <c:pt idx="4171">
                  <c:v>42599.334971412034</c:v>
                </c:pt>
                <c:pt idx="4172">
                  <c:v>42599.334951539349</c:v>
                </c:pt>
                <c:pt idx="4173">
                  <c:v>42599.333428564809</c:v>
                </c:pt>
                <c:pt idx="4174">
                  <c:v>42599.332126365742</c:v>
                </c:pt>
                <c:pt idx="4175">
                  <c:v>42599.326261180555</c:v>
                </c:pt>
                <c:pt idx="4176">
                  <c:v>42599.325716817133</c:v>
                </c:pt>
                <c:pt idx="4177">
                  <c:v>42599.325699282403</c:v>
                </c:pt>
                <c:pt idx="4178">
                  <c:v>42599.325674618056</c:v>
                </c:pt>
                <c:pt idx="4179">
                  <c:v>42599.32562398148</c:v>
                </c:pt>
                <c:pt idx="4180">
                  <c:v>42599.325605995364</c:v>
                </c:pt>
                <c:pt idx="4181">
                  <c:v>42599.325551064809</c:v>
                </c:pt>
                <c:pt idx="4182">
                  <c:v>42599.325534629628</c:v>
                </c:pt>
                <c:pt idx="4183">
                  <c:v>42599.325445057868</c:v>
                </c:pt>
                <c:pt idx="4184">
                  <c:v>42599.325420949077</c:v>
                </c:pt>
                <c:pt idx="4185">
                  <c:v>42599.325383518517</c:v>
                </c:pt>
                <c:pt idx="4186">
                  <c:v>42599.325340763884</c:v>
                </c:pt>
                <c:pt idx="4187">
                  <c:v>42599.325330590269</c:v>
                </c:pt>
                <c:pt idx="4188">
                  <c:v>42599.325273159724</c:v>
                </c:pt>
                <c:pt idx="4189">
                  <c:v>42599.325202789347</c:v>
                </c:pt>
                <c:pt idx="4190">
                  <c:v>42599.325161157401</c:v>
                </c:pt>
                <c:pt idx="4191">
                  <c:v>42599.325131805555</c:v>
                </c:pt>
                <c:pt idx="4192">
                  <c:v>42599.325120740737</c:v>
                </c:pt>
                <c:pt idx="4193">
                  <c:v>42599.325082442127</c:v>
                </c:pt>
                <c:pt idx="4194">
                  <c:v>42599.325045173609</c:v>
                </c:pt>
                <c:pt idx="4195">
                  <c:v>42599.325034525456</c:v>
                </c:pt>
                <c:pt idx="4196">
                  <c:v>42599.324986678235</c:v>
                </c:pt>
                <c:pt idx="4197">
                  <c:v>42599.324963067127</c:v>
                </c:pt>
                <c:pt idx="4198">
                  <c:v>42599.324923159722</c:v>
                </c:pt>
                <c:pt idx="4199">
                  <c:v>42599.32490417824</c:v>
                </c:pt>
                <c:pt idx="4200">
                  <c:v>42599.324902986111</c:v>
                </c:pt>
                <c:pt idx="4201">
                  <c:v>42599.324900208332</c:v>
                </c:pt>
                <c:pt idx="4202">
                  <c:v>42599.324450995366</c:v>
                </c:pt>
                <c:pt idx="4203">
                  <c:v>42599.324435949071</c:v>
                </c:pt>
                <c:pt idx="4204">
                  <c:v>42599.324382210645</c:v>
                </c:pt>
                <c:pt idx="4205">
                  <c:v>42599.324370625</c:v>
                </c:pt>
                <c:pt idx="4206">
                  <c:v>42599.324365821762</c:v>
                </c:pt>
                <c:pt idx="4207">
                  <c:v>42599.324326111113</c:v>
                </c:pt>
                <c:pt idx="4208">
                  <c:v>42599.324259108798</c:v>
                </c:pt>
                <c:pt idx="4209">
                  <c:v>42599.32423554398</c:v>
                </c:pt>
                <c:pt idx="4210">
                  <c:v>42599.324215462962</c:v>
                </c:pt>
                <c:pt idx="4211">
                  <c:v>42599.324158159718</c:v>
                </c:pt>
                <c:pt idx="4212">
                  <c:v>42599.324147418978</c:v>
                </c:pt>
                <c:pt idx="4213">
                  <c:v>42599.324142453705</c:v>
                </c:pt>
                <c:pt idx="4214">
                  <c:v>42599.324067569447</c:v>
                </c:pt>
                <c:pt idx="4215">
                  <c:v>42599.323938888891</c:v>
                </c:pt>
                <c:pt idx="4216">
                  <c:v>42599.323922326388</c:v>
                </c:pt>
                <c:pt idx="4217">
                  <c:v>42599.323900231473</c:v>
                </c:pt>
                <c:pt idx="4218">
                  <c:v>42599.323765856483</c:v>
                </c:pt>
                <c:pt idx="4219">
                  <c:v>42599.323753564815</c:v>
                </c:pt>
                <c:pt idx="4220">
                  <c:v>42599.323614097222</c:v>
                </c:pt>
                <c:pt idx="4221">
                  <c:v>42599.323606238417</c:v>
                </c:pt>
                <c:pt idx="4222">
                  <c:v>42599.322527129632</c:v>
                </c:pt>
                <c:pt idx="4223">
                  <c:v>42599.322469305553</c:v>
                </c:pt>
                <c:pt idx="4224">
                  <c:v>42599.32239548611</c:v>
                </c:pt>
                <c:pt idx="4225">
                  <c:v>42599.322374918978</c:v>
                </c:pt>
                <c:pt idx="4226">
                  <c:v>42599.322332928241</c:v>
                </c:pt>
                <c:pt idx="4227">
                  <c:v>42599.322207303238</c:v>
                </c:pt>
                <c:pt idx="4228">
                  <c:v>42599.322192870364</c:v>
                </c:pt>
                <c:pt idx="4229">
                  <c:v>42599.322122534715</c:v>
                </c:pt>
                <c:pt idx="4230">
                  <c:v>42599.322013148143</c:v>
                </c:pt>
                <c:pt idx="4231">
                  <c:v>42599.321996620369</c:v>
                </c:pt>
                <c:pt idx="4232">
                  <c:v>42599.321988124997</c:v>
                </c:pt>
                <c:pt idx="4233">
                  <c:v>42599.321975104169</c:v>
                </c:pt>
                <c:pt idx="4234">
                  <c:v>42599.321910104161</c:v>
                </c:pt>
                <c:pt idx="4235">
                  <c:v>42599.321879571755</c:v>
                </c:pt>
                <c:pt idx="4236">
                  <c:v>42599.321874120367</c:v>
                </c:pt>
                <c:pt idx="4237">
                  <c:v>42599.320205960648</c:v>
                </c:pt>
                <c:pt idx="4238">
                  <c:v>42599.320185092591</c:v>
                </c:pt>
                <c:pt idx="4239">
                  <c:v>42599.319554525464</c:v>
                </c:pt>
                <c:pt idx="4240">
                  <c:v>42599.319531817127</c:v>
                </c:pt>
                <c:pt idx="4241">
                  <c:v>42599.319508483793</c:v>
                </c:pt>
                <c:pt idx="4242">
                  <c:v>42599.31928260417</c:v>
                </c:pt>
                <c:pt idx="4243">
                  <c:v>42599.319259386575</c:v>
                </c:pt>
                <c:pt idx="4244">
                  <c:v>42599.319241597223</c:v>
                </c:pt>
                <c:pt idx="4245">
                  <c:v>42599.31923256944</c:v>
                </c:pt>
                <c:pt idx="4246">
                  <c:v>42599.319204143518</c:v>
                </c:pt>
                <c:pt idx="4247">
                  <c:v>42599.319184328699</c:v>
                </c:pt>
                <c:pt idx="4248">
                  <c:v>42599.319146932867</c:v>
                </c:pt>
                <c:pt idx="4249">
                  <c:v>42599.319125416667</c:v>
                </c:pt>
                <c:pt idx="4250">
                  <c:v>42599.318990810185</c:v>
                </c:pt>
                <c:pt idx="4251">
                  <c:v>42599.318986550927</c:v>
                </c:pt>
                <c:pt idx="4252">
                  <c:v>42599.318867685179</c:v>
                </c:pt>
                <c:pt idx="4253">
                  <c:v>42599.318853078701</c:v>
                </c:pt>
                <c:pt idx="4254">
                  <c:v>42599.289655601846</c:v>
                </c:pt>
                <c:pt idx="4255">
                  <c:v>42599.28848445601</c:v>
                </c:pt>
                <c:pt idx="4256">
                  <c:v>42599.288061087958</c:v>
                </c:pt>
                <c:pt idx="4257">
                  <c:v>42599.288017766201</c:v>
                </c:pt>
                <c:pt idx="4258">
                  <c:v>42599.286703090278</c:v>
                </c:pt>
                <c:pt idx="4259">
                  <c:v>42599.286589097224</c:v>
                </c:pt>
                <c:pt idx="4260">
                  <c:v>42599.286452129629</c:v>
                </c:pt>
                <c:pt idx="4261">
                  <c:v>42599.286439942131</c:v>
                </c:pt>
                <c:pt idx="4262">
                  <c:v>42599.286372557872</c:v>
                </c:pt>
                <c:pt idx="4263">
                  <c:v>42599.286354155091</c:v>
                </c:pt>
                <c:pt idx="4264">
                  <c:v>42599.286277303239</c:v>
                </c:pt>
                <c:pt idx="4265">
                  <c:v>42599.286267881944</c:v>
                </c:pt>
                <c:pt idx="4266">
                  <c:v>42599.285847766201</c:v>
                </c:pt>
                <c:pt idx="4267">
                  <c:v>42599.285829363427</c:v>
                </c:pt>
                <c:pt idx="4268">
                  <c:v>42599.285760023144</c:v>
                </c:pt>
                <c:pt idx="4269">
                  <c:v>42599.285750243049</c:v>
                </c:pt>
                <c:pt idx="4270">
                  <c:v>42599.28475702546</c:v>
                </c:pt>
                <c:pt idx="4271">
                  <c:v>42599.284743310185</c:v>
                </c:pt>
                <c:pt idx="4272">
                  <c:v>42599.284647129629</c:v>
                </c:pt>
                <c:pt idx="4273">
                  <c:v>42599.284636446755</c:v>
                </c:pt>
                <c:pt idx="4274">
                  <c:v>42599.284421724537</c:v>
                </c:pt>
                <c:pt idx="4275">
                  <c:v>42599.284247546289</c:v>
                </c:pt>
                <c:pt idx="4276">
                  <c:v>42598.662604259262</c:v>
                </c:pt>
                <c:pt idx="4277">
                  <c:v>42598.662578634256</c:v>
                </c:pt>
                <c:pt idx="4278">
                  <c:v>42598.662559363416</c:v>
                </c:pt>
                <c:pt idx="4279">
                  <c:v>42598.662543738421</c:v>
                </c:pt>
                <c:pt idx="4280">
                  <c:v>42598.66254326389</c:v>
                </c:pt>
                <c:pt idx="4281">
                  <c:v>42598.662543171296</c:v>
                </c:pt>
                <c:pt idx="4282">
                  <c:v>42598.662542708327</c:v>
                </c:pt>
                <c:pt idx="4283">
                  <c:v>42598.662540590274</c:v>
                </c:pt>
                <c:pt idx="4284">
                  <c:v>42598.662213425923</c:v>
                </c:pt>
                <c:pt idx="4285">
                  <c:v>42598.662207847221</c:v>
                </c:pt>
                <c:pt idx="4286">
                  <c:v>42598.662202106476</c:v>
                </c:pt>
                <c:pt idx="4287">
                  <c:v>42598.662190092589</c:v>
                </c:pt>
                <c:pt idx="4288">
                  <c:v>42598.662178275459</c:v>
                </c:pt>
                <c:pt idx="4289">
                  <c:v>42598.662172719902</c:v>
                </c:pt>
                <c:pt idx="4290">
                  <c:v>42598.662147916664</c:v>
                </c:pt>
                <c:pt idx="4291">
                  <c:v>42598.662136770836</c:v>
                </c:pt>
                <c:pt idx="4292">
                  <c:v>42598.662122499998</c:v>
                </c:pt>
                <c:pt idx="4293">
                  <c:v>42598.662103263887</c:v>
                </c:pt>
                <c:pt idx="4294">
                  <c:v>42598.662058877315</c:v>
                </c:pt>
                <c:pt idx="4295">
                  <c:v>42598.662011782406</c:v>
                </c:pt>
                <c:pt idx="4296">
                  <c:v>42598.661999606476</c:v>
                </c:pt>
                <c:pt idx="4297">
                  <c:v>42598.661871979166</c:v>
                </c:pt>
                <c:pt idx="4298">
                  <c:v>42598.661859282402</c:v>
                </c:pt>
                <c:pt idx="4299">
                  <c:v>42598.661729328705</c:v>
                </c:pt>
                <c:pt idx="4300">
                  <c:v>42598.66171630787</c:v>
                </c:pt>
                <c:pt idx="4301">
                  <c:v>42598.661640543978</c:v>
                </c:pt>
                <c:pt idx="4302">
                  <c:v>42598.661509837963</c:v>
                </c:pt>
                <c:pt idx="4303">
                  <c:v>42598.661418634256</c:v>
                </c:pt>
                <c:pt idx="4304">
                  <c:v>42598.66134652777</c:v>
                </c:pt>
                <c:pt idx="4305">
                  <c:v>42598.660013981476</c:v>
                </c:pt>
                <c:pt idx="4306">
                  <c:v>42598.66000820601</c:v>
                </c:pt>
                <c:pt idx="4307">
                  <c:v>42598.659936238422</c:v>
                </c:pt>
                <c:pt idx="4308">
                  <c:v>42598.659832881945</c:v>
                </c:pt>
                <c:pt idx="4309">
                  <c:v>42598.659378842589</c:v>
                </c:pt>
                <c:pt idx="4310">
                  <c:v>42598.658199039353</c:v>
                </c:pt>
                <c:pt idx="4311">
                  <c:v>42598.658185706016</c:v>
                </c:pt>
                <c:pt idx="4312">
                  <c:v>42598.657991354165</c:v>
                </c:pt>
                <c:pt idx="4313">
                  <c:v>42598.657986342594</c:v>
                </c:pt>
                <c:pt idx="4314">
                  <c:v>42598.65797252315</c:v>
                </c:pt>
                <c:pt idx="4315">
                  <c:v>42598.657902106475</c:v>
                </c:pt>
                <c:pt idx="4316">
                  <c:v>42598.657880925923</c:v>
                </c:pt>
                <c:pt idx="4317">
                  <c:v>42598.65786821759</c:v>
                </c:pt>
                <c:pt idx="4318">
                  <c:v>42598.657862858796</c:v>
                </c:pt>
                <c:pt idx="4319">
                  <c:v>42598.657835914346</c:v>
                </c:pt>
                <c:pt idx="4320">
                  <c:v>42598.657716608795</c:v>
                </c:pt>
                <c:pt idx="4321">
                  <c:v>42598.65745363426</c:v>
                </c:pt>
                <c:pt idx="4322">
                  <c:v>42598.657431111111</c:v>
                </c:pt>
                <c:pt idx="4323">
                  <c:v>42598.657331469905</c:v>
                </c:pt>
                <c:pt idx="4324">
                  <c:v>42598.657318425925</c:v>
                </c:pt>
                <c:pt idx="4325">
                  <c:v>42598.657112789348</c:v>
                </c:pt>
                <c:pt idx="4326">
                  <c:v>42598.657098530093</c:v>
                </c:pt>
                <c:pt idx="4327">
                  <c:v>42598.656784166662</c:v>
                </c:pt>
                <c:pt idx="4328">
                  <c:v>42598.656362523143</c:v>
                </c:pt>
                <c:pt idx="4329">
                  <c:v>42598.656205196756</c:v>
                </c:pt>
                <c:pt idx="4330">
                  <c:v>42598.656186388886</c:v>
                </c:pt>
                <c:pt idx="4331">
                  <c:v>42598.656111504628</c:v>
                </c:pt>
                <c:pt idx="4332">
                  <c:v>42598.65609762731</c:v>
                </c:pt>
                <c:pt idx="4333">
                  <c:v>42598.655335324067</c:v>
                </c:pt>
                <c:pt idx="4334">
                  <c:v>42598.655319363424</c:v>
                </c:pt>
                <c:pt idx="4335">
                  <c:v>42598.654904363422</c:v>
                </c:pt>
                <c:pt idx="4336">
                  <c:v>42598.654882349532</c:v>
                </c:pt>
                <c:pt idx="4337">
                  <c:v>42598.654143240739</c:v>
                </c:pt>
                <c:pt idx="4338">
                  <c:v>42598.654131076386</c:v>
                </c:pt>
                <c:pt idx="4339">
                  <c:v>42598.653984490738</c:v>
                </c:pt>
                <c:pt idx="4340">
                  <c:v>42598.653979108793</c:v>
                </c:pt>
                <c:pt idx="4341">
                  <c:v>42598.653937812494</c:v>
                </c:pt>
                <c:pt idx="4342">
                  <c:v>42598.65393231481</c:v>
                </c:pt>
                <c:pt idx="4343">
                  <c:v>42598.653912222217</c:v>
                </c:pt>
                <c:pt idx="4344">
                  <c:v>42598.65389170139</c:v>
                </c:pt>
                <c:pt idx="4345">
                  <c:v>42598.653618275457</c:v>
                </c:pt>
                <c:pt idx="4346">
                  <c:v>42598.653609803237</c:v>
                </c:pt>
                <c:pt idx="4347">
                  <c:v>42598.653599097219</c:v>
                </c:pt>
                <c:pt idx="4348">
                  <c:v>42598.653576215271</c:v>
                </c:pt>
                <c:pt idx="4349">
                  <c:v>42598.653562268511</c:v>
                </c:pt>
                <c:pt idx="4350">
                  <c:v>42598.653545462963</c:v>
                </c:pt>
                <c:pt idx="4351">
                  <c:v>42598.653519027772</c:v>
                </c:pt>
                <c:pt idx="4352">
                  <c:v>42598.653496493054</c:v>
                </c:pt>
                <c:pt idx="4353">
                  <c:v>42598.653465555552</c:v>
                </c:pt>
                <c:pt idx="4354">
                  <c:v>42598.653258425926</c:v>
                </c:pt>
                <c:pt idx="4355">
                  <c:v>42598.653204930553</c:v>
                </c:pt>
                <c:pt idx="4356">
                  <c:v>42598.653177650463</c:v>
                </c:pt>
                <c:pt idx="4357">
                  <c:v>42598.653106655089</c:v>
                </c:pt>
                <c:pt idx="4358">
                  <c:v>42598.653088391198</c:v>
                </c:pt>
                <c:pt idx="4359">
                  <c:v>42598.652772060181</c:v>
                </c:pt>
                <c:pt idx="4360">
                  <c:v>42598.652766736108</c:v>
                </c:pt>
                <c:pt idx="4361">
                  <c:v>42598.652675740734</c:v>
                </c:pt>
                <c:pt idx="4362">
                  <c:v>42598.652662696761</c:v>
                </c:pt>
                <c:pt idx="4363">
                  <c:v>42598.652649583331</c:v>
                </c:pt>
                <c:pt idx="4364">
                  <c:v>42598.652629930548</c:v>
                </c:pt>
                <c:pt idx="4365">
                  <c:v>42598.652592106482</c:v>
                </c:pt>
                <c:pt idx="4366">
                  <c:v>42598.652539374998</c:v>
                </c:pt>
                <c:pt idx="4367">
                  <c:v>42598.652464560182</c:v>
                </c:pt>
                <c:pt idx="4368">
                  <c:v>42598.652431643517</c:v>
                </c:pt>
                <c:pt idx="4369">
                  <c:v>42598.652351956014</c:v>
                </c:pt>
                <c:pt idx="4370">
                  <c:v>42598.652312442129</c:v>
                </c:pt>
                <c:pt idx="4371">
                  <c:v>42598.652274583328</c:v>
                </c:pt>
                <c:pt idx="4372">
                  <c:v>42598.652262372685</c:v>
                </c:pt>
                <c:pt idx="4373">
                  <c:v>42598.652236793983</c:v>
                </c:pt>
                <c:pt idx="4374">
                  <c:v>42598.652199606477</c:v>
                </c:pt>
                <c:pt idx="4375">
                  <c:v>42598.652188009255</c:v>
                </c:pt>
                <c:pt idx="4376">
                  <c:v>42598.652117662037</c:v>
                </c:pt>
                <c:pt idx="4377">
                  <c:v>42598.652060659719</c:v>
                </c:pt>
                <c:pt idx="4378">
                  <c:v>42598.647049953703</c:v>
                </c:pt>
                <c:pt idx="4379">
                  <c:v>42598.647039513882</c:v>
                </c:pt>
                <c:pt idx="4380">
                  <c:v>42598.64700597222</c:v>
                </c:pt>
                <c:pt idx="4381">
                  <c:v>42598.646988171291</c:v>
                </c:pt>
                <c:pt idx="4382">
                  <c:v>42598.646975798612</c:v>
                </c:pt>
                <c:pt idx="4383">
                  <c:v>42598.646828865742</c:v>
                </c:pt>
                <c:pt idx="4384">
                  <c:v>42598.64682991898</c:v>
                </c:pt>
                <c:pt idx="4385">
                  <c:v>42598.646557152773</c:v>
                </c:pt>
                <c:pt idx="4386">
                  <c:v>42598.646493761575</c:v>
                </c:pt>
                <c:pt idx="4387">
                  <c:v>42598.646480474534</c:v>
                </c:pt>
                <c:pt idx="4388">
                  <c:v>42598.646476701389</c:v>
                </c:pt>
                <c:pt idx="4389">
                  <c:v>42598.646414247683</c:v>
                </c:pt>
                <c:pt idx="4390">
                  <c:v>42598.646391076385</c:v>
                </c:pt>
                <c:pt idx="4391">
                  <c:v>42598.637092337965</c:v>
                </c:pt>
                <c:pt idx="4392">
                  <c:v>42598.636902777776</c:v>
                </c:pt>
                <c:pt idx="4393">
                  <c:v>42598.634112442123</c:v>
                </c:pt>
                <c:pt idx="4394">
                  <c:v>42598.634105439814</c:v>
                </c:pt>
                <c:pt idx="4395">
                  <c:v>42598.633827997684</c:v>
                </c:pt>
                <c:pt idx="4396">
                  <c:v>42598.633656631944</c:v>
                </c:pt>
                <c:pt idx="4397">
                  <c:v>42598.633606504627</c:v>
                </c:pt>
                <c:pt idx="4398">
                  <c:v>42598.633429791662</c:v>
                </c:pt>
                <c:pt idx="4399">
                  <c:v>42598.633137453704</c:v>
                </c:pt>
                <c:pt idx="4400">
                  <c:v>42598.633129710644</c:v>
                </c:pt>
                <c:pt idx="4401">
                  <c:v>42598.633119849539</c:v>
                </c:pt>
                <c:pt idx="4402">
                  <c:v>42598.633105624998</c:v>
                </c:pt>
                <c:pt idx="4403">
                  <c:v>42598.633068761577</c:v>
                </c:pt>
                <c:pt idx="4404">
                  <c:v>42598.633012870363</c:v>
                </c:pt>
                <c:pt idx="4405">
                  <c:v>42598.632984560179</c:v>
                </c:pt>
                <c:pt idx="4406">
                  <c:v>42598.632945613426</c:v>
                </c:pt>
                <c:pt idx="4407">
                  <c:v>42598.632088668979</c:v>
                </c:pt>
                <c:pt idx="4408">
                  <c:v>42598.632065509257</c:v>
                </c:pt>
                <c:pt idx="4409">
                  <c:v>42598.632045902777</c:v>
                </c:pt>
                <c:pt idx="4410">
                  <c:v>42598.631613888887</c:v>
                </c:pt>
                <c:pt idx="4411">
                  <c:v>42598.631199537034</c:v>
                </c:pt>
                <c:pt idx="4412">
                  <c:v>42598.631153055554</c:v>
                </c:pt>
                <c:pt idx="4413">
                  <c:v>42598.63098681713</c:v>
                </c:pt>
                <c:pt idx="4414">
                  <c:v>42598.630963773147</c:v>
                </c:pt>
                <c:pt idx="4415">
                  <c:v>42598.630922754623</c:v>
                </c:pt>
                <c:pt idx="4416">
                  <c:v>42598.630892384259</c:v>
                </c:pt>
                <c:pt idx="4417">
                  <c:v>42598.630811273142</c:v>
                </c:pt>
                <c:pt idx="4418">
                  <c:v>42598.630796331017</c:v>
                </c:pt>
                <c:pt idx="4419">
                  <c:v>42598.630730567129</c:v>
                </c:pt>
                <c:pt idx="4420">
                  <c:v>42598.630722337963</c:v>
                </c:pt>
                <c:pt idx="4421">
                  <c:v>42598.630651539352</c:v>
                </c:pt>
                <c:pt idx="4422">
                  <c:v>42598.630630949068</c:v>
                </c:pt>
                <c:pt idx="4423">
                  <c:v>42598.622665069437</c:v>
                </c:pt>
                <c:pt idx="4424">
                  <c:v>42598.622637962959</c:v>
                </c:pt>
                <c:pt idx="4425">
                  <c:v>42598.621851377313</c:v>
                </c:pt>
                <c:pt idx="4426">
                  <c:v>42598.621843645829</c:v>
                </c:pt>
                <c:pt idx="4427">
                  <c:v>42598.621797719905</c:v>
                </c:pt>
                <c:pt idx="4428">
                  <c:v>42598.621762581017</c:v>
                </c:pt>
                <c:pt idx="4429">
                  <c:v>42598.621673958332</c:v>
                </c:pt>
                <c:pt idx="4430">
                  <c:v>42598.621659212957</c:v>
                </c:pt>
                <c:pt idx="4431">
                  <c:v>42598.621329270827</c:v>
                </c:pt>
                <c:pt idx="4432">
                  <c:v>42598.621307164351</c:v>
                </c:pt>
                <c:pt idx="4433">
                  <c:v>42598.621244305556</c:v>
                </c:pt>
                <c:pt idx="4434">
                  <c:v>42598.621225439812</c:v>
                </c:pt>
                <c:pt idx="4435">
                  <c:v>42598.621212789345</c:v>
                </c:pt>
                <c:pt idx="4436">
                  <c:v>42598.621206909716</c:v>
                </c:pt>
                <c:pt idx="4437">
                  <c:v>42598.621169560181</c:v>
                </c:pt>
                <c:pt idx="4438">
                  <c:v>42598.62114974537</c:v>
                </c:pt>
                <c:pt idx="4439">
                  <c:v>42598.621131550921</c:v>
                </c:pt>
                <c:pt idx="4440">
                  <c:v>42598.621108229163</c:v>
                </c:pt>
                <c:pt idx="4441">
                  <c:v>42598.621073402777</c:v>
                </c:pt>
                <c:pt idx="4442">
                  <c:v>42598.620618738423</c:v>
                </c:pt>
                <c:pt idx="4443">
                  <c:v>42598.620609942132</c:v>
                </c:pt>
                <c:pt idx="4444">
                  <c:v>42598.620593842592</c:v>
                </c:pt>
                <c:pt idx="4445">
                  <c:v>42598.619824236106</c:v>
                </c:pt>
                <c:pt idx="4446">
                  <c:v>42598.619809467593</c:v>
                </c:pt>
                <c:pt idx="4447">
                  <c:v>42598.619792800921</c:v>
                </c:pt>
                <c:pt idx="4448">
                  <c:v>42598.619784155089</c:v>
                </c:pt>
                <c:pt idx="4449">
                  <c:v>42598.619756157401</c:v>
                </c:pt>
                <c:pt idx="4450">
                  <c:v>42598.619711666666</c:v>
                </c:pt>
                <c:pt idx="4451">
                  <c:v>42598.61971918981</c:v>
                </c:pt>
                <c:pt idx="4452">
                  <c:v>42598.619688275459</c:v>
                </c:pt>
                <c:pt idx="4453">
                  <c:v>42598.619674548609</c:v>
                </c:pt>
                <c:pt idx="4454">
                  <c:v>42598.619667662038</c:v>
                </c:pt>
                <c:pt idx="4455">
                  <c:v>42598.619642951388</c:v>
                </c:pt>
                <c:pt idx="4456">
                  <c:v>42598.619628310182</c:v>
                </c:pt>
                <c:pt idx="4457">
                  <c:v>42598.619599062498</c:v>
                </c:pt>
                <c:pt idx="4458">
                  <c:v>42598.619586157401</c:v>
                </c:pt>
                <c:pt idx="4459">
                  <c:v>42598.619570196759</c:v>
                </c:pt>
                <c:pt idx="4460">
                  <c:v>42598.619558090279</c:v>
                </c:pt>
                <c:pt idx="4461">
                  <c:v>42598.619539988424</c:v>
                </c:pt>
                <c:pt idx="4462">
                  <c:v>42598.619539305553</c:v>
                </c:pt>
                <c:pt idx="4463">
                  <c:v>42598.616448842593</c:v>
                </c:pt>
                <c:pt idx="4464">
                  <c:v>42598.616434247684</c:v>
                </c:pt>
                <c:pt idx="4465">
                  <c:v>42598.616356006947</c:v>
                </c:pt>
                <c:pt idx="4466">
                  <c:v>42598.616333912032</c:v>
                </c:pt>
                <c:pt idx="4467">
                  <c:v>42598.616292256942</c:v>
                </c:pt>
                <c:pt idx="4468">
                  <c:v>42598.616276550922</c:v>
                </c:pt>
                <c:pt idx="4469">
                  <c:v>42598.616245937497</c:v>
                </c:pt>
                <c:pt idx="4470">
                  <c:v>42598.61623047453</c:v>
                </c:pt>
                <c:pt idx="4471">
                  <c:v>42598.616211793975</c:v>
                </c:pt>
                <c:pt idx="4472">
                  <c:v>42598.616199004631</c:v>
                </c:pt>
                <c:pt idx="4473">
                  <c:v>42598.616160185185</c:v>
                </c:pt>
                <c:pt idx="4474">
                  <c:v>42598.616061388886</c:v>
                </c:pt>
                <c:pt idx="4475">
                  <c:v>42598.614241574069</c:v>
                </c:pt>
                <c:pt idx="4476">
                  <c:v>42598.614167789354</c:v>
                </c:pt>
                <c:pt idx="4477">
                  <c:v>42598.614104131942</c:v>
                </c:pt>
                <c:pt idx="4478">
                  <c:v>42598.614094837962</c:v>
                </c:pt>
                <c:pt idx="4479">
                  <c:v>42598.614084884255</c:v>
                </c:pt>
                <c:pt idx="4480">
                  <c:v>42598.614065810187</c:v>
                </c:pt>
                <c:pt idx="4481">
                  <c:v>42598.614060208332</c:v>
                </c:pt>
                <c:pt idx="4482">
                  <c:v>42598.614041550922</c:v>
                </c:pt>
                <c:pt idx="4483">
                  <c:v>42598.614041504625</c:v>
                </c:pt>
                <c:pt idx="4484">
                  <c:v>42598.612978564815</c:v>
                </c:pt>
                <c:pt idx="4485">
                  <c:v>42598.612964513886</c:v>
                </c:pt>
                <c:pt idx="4486">
                  <c:v>42598.612944803237</c:v>
                </c:pt>
                <c:pt idx="4487">
                  <c:v>42598.612828726851</c:v>
                </c:pt>
                <c:pt idx="4488">
                  <c:v>42598.612775821755</c:v>
                </c:pt>
                <c:pt idx="4489">
                  <c:v>42598.612769699066</c:v>
                </c:pt>
                <c:pt idx="4490">
                  <c:v>42598.612755289352</c:v>
                </c:pt>
                <c:pt idx="4491">
                  <c:v>42598.612710034722</c:v>
                </c:pt>
                <c:pt idx="4492">
                  <c:v>42598.612529502316</c:v>
                </c:pt>
                <c:pt idx="4493">
                  <c:v>42598.612467997686</c:v>
                </c:pt>
                <c:pt idx="4494">
                  <c:v>42598.612456874995</c:v>
                </c:pt>
                <c:pt idx="4495">
                  <c:v>42598.612439733792</c:v>
                </c:pt>
                <c:pt idx="4496">
                  <c:v>42598.612420034719</c:v>
                </c:pt>
                <c:pt idx="4497">
                  <c:v>42598.612399479163</c:v>
                </c:pt>
                <c:pt idx="4498">
                  <c:v>42598.61239480324</c:v>
                </c:pt>
                <c:pt idx="4499">
                  <c:v>42598.596562002313</c:v>
                </c:pt>
                <c:pt idx="4500">
                  <c:v>42598.59611259259</c:v>
                </c:pt>
                <c:pt idx="4501">
                  <c:v>42598.596062083328</c:v>
                </c:pt>
                <c:pt idx="4502">
                  <c:v>42598.596044571757</c:v>
                </c:pt>
                <c:pt idx="4503">
                  <c:v>42598.595785023143</c:v>
                </c:pt>
                <c:pt idx="4504">
                  <c:v>42598.595765613427</c:v>
                </c:pt>
                <c:pt idx="4505">
                  <c:v>42598.595663460648</c:v>
                </c:pt>
                <c:pt idx="4506">
                  <c:v>42598.595635775455</c:v>
                </c:pt>
                <c:pt idx="4507">
                  <c:v>42598.595605381939</c:v>
                </c:pt>
                <c:pt idx="4508">
                  <c:v>42598.595573113424</c:v>
                </c:pt>
                <c:pt idx="4509">
                  <c:v>42598.595552708335</c:v>
                </c:pt>
                <c:pt idx="4510">
                  <c:v>42598.595540787035</c:v>
                </c:pt>
                <c:pt idx="4511">
                  <c:v>42598.595514247681</c:v>
                </c:pt>
                <c:pt idx="4512">
                  <c:v>42598.595470960652</c:v>
                </c:pt>
                <c:pt idx="4513">
                  <c:v>42598.595353564808</c:v>
                </c:pt>
                <c:pt idx="4514">
                  <c:v>42598.595343379631</c:v>
                </c:pt>
                <c:pt idx="4515">
                  <c:v>42598.595337453698</c:v>
                </c:pt>
                <c:pt idx="4516">
                  <c:v>42598.595251446757</c:v>
                </c:pt>
                <c:pt idx="4517">
                  <c:v>42598.595226712961</c:v>
                </c:pt>
                <c:pt idx="4518">
                  <c:v>42598.595214733796</c:v>
                </c:pt>
                <c:pt idx="4519">
                  <c:v>42598.595168240739</c:v>
                </c:pt>
                <c:pt idx="4520">
                  <c:v>42598.595152731483</c:v>
                </c:pt>
                <c:pt idx="4521">
                  <c:v>42598.595143182865</c:v>
                </c:pt>
                <c:pt idx="4522">
                  <c:v>42598.594958923604</c:v>
                </c:pt>
                <c:pt idx="4523">
                  <c:v>42598.594891122681</c:v>
                </c:pt>
                <c:pt idx="4524">
                  <c:v>42598.594859004625</c:v>
                </c:pt>
                <c:pt idx="4525">
                  <c:v>42598.594842442129</c:v>
                </c:pt>
                <c:pt idx="4526">
                  <c:v>42598.594829560185</c:v>
                </c:pt>
                <c:pt idx="4527">
                  <c:v>42598.594806018518</c:v>
                </c:pt>
                <c:pt idx="4528">
                  <c:v>42598.594797083329</c:v>
                </c:pt>
                <c:pt idx="4529">
                  <c:v>42598.594772523145</c:v>
                </c:pt>
                <c:pt idx="4530">
                  <c:v>42598.594703877308</c:v>
                </c:pt>
                <c:pt idx="4531">
                  <c:v>42598.594678206013</c:v>
                </c:pt>
                <c:pt idx="4532">
                  <c:v>42598.594571712958</c:v>
                </c:pt>
                <c:pt idx="4533">
                  <c:v>42598.594555682866</c:v>
                </c:pt>
                <c:pt idx="4534">
                  <c:v>42598.594287314809</c:v>
                </c:pt>
                <c:pt idx="4535">
                  <c:v>42598.594241331019</c:v>
                </c:pt>
                <c:pt idx="4536">
                  <c:v>42598.594230208335</c:v>
                </c:pt>
                <c:pt idx="4537">
                  <c:v>42598.594222546293</c:v>
                </c:pt>
                <c:pt idx="4538">
                  <c:v>42598.593441863421</c:v>
                </c:pt>
                <c:pt idx="4539">
                  <c:v>42598.593429560184</c:v>
                </c:pt>
                <c:pt idx="4540">
                  <c:v>42598.593276006941</c:v>
                </c:pt>
                <c:pt idx="4541">
                  <c:v>42598.593039768522</c:v>
                </c:pt>
                <c:pt idx="4542">
                  <c:v>42598.592875937495</c:v>
                </c:pt>
                <c:pt idx="4543">
                  <c:v>42598.59285523148</c:v>
                </c:pt>
                <c:pt idx="4544">
                  <c:v>42598.592339236107</c:v>
                </c:pt>
                <c:pt idx="4545">
                  <c:v>42598.592212916665</c:v>
                </c:pt>
                <c:pt idx="4546">
                  <c:v>42598.592198113423</c:v>
                </c:pt>
                <c:pt idx="4547">
                  <c:v>42598.592192233795</c:v>
                </c:pt>
                <c:pt idx="4548">
                  <c:v>42598.592186874994</c:v>
                </c:pt>
                <c:pt idx="4549">
                  <c:v>42598.592130347221</c:v>
                </c:pt>
                <c:pt idx="4550">
                  <c:v>42598.59212523148</c:v>
                </c:pt>
                <c:pt idx="4551">
                  <c:v>42598.592111377315</c:v>
                </c:pt>
                <c:pt idx="4552">
                  <c:v>42598.591978009259</c:v>
                </c:pt>
                <c:pt idx="4553">
                  <c:v>42598.591964282408</c:v>
                </c:pt>
                <c:pt idx="4554">
                  <c:v>42598.591659502308</c:v>
                </c:pt>
                <c:pt idx="4555">
                  <c:v>42598.591632835647</c:v>
                </c:pt>
                <c:pt idx="4556">
                  <c:v>42598.591630474533</c:v>
                </c:pt>
                <c:pt idx="4557">
                  <c:v>42598.591596666665</c:v>
                </c:pt>
                <c:pt idx="4558">
                  <c:v>42598.591586481481</c:v>
                </c:pt>
                <c:pt idx="4559">
                  <c:v>42598.591586400456</c:v>
                </c:pt>
                <c:pt idx="4560">
                  <c:v>42598.577177534717</c:v>
                </c:pt>
                <c:pt idx="4561">
                  <c:v>42598.577154131941</c:v>
                </c:pt>
                <c:pt idx="4562">
                  <c:v>42598.577046863422</c:v>
                </c:pt>
                <c:pt idx="4563">
                  <c:v>42598.577025486105</c:v>
                </c:pt>
                <c:pt idx="4564">
                  <c:v>42598.5768427199</c:v>
                </c:pt>
                <c:pt idx="4565">
                  <c:v>42598.576823483796</c:v>
                </c:pt>
                <c:pt idx="4566">
                  <c:v>42598.576124965279</c:v>
                </c:pt>
                <c:pt idx="4567">
                  <c:v>42598.576109710644</c:v>
                </c:pt>
                <c:pt idx="4568">
                  <c:v>42598.576040856475</c:v>
                </c:pt>
                <c:pt idx="4569">
                  <c:v>42598.575926666665</c:v>
                </c:pt>
                <c:pt idx="4570">
                  <c:v>42598.575915370369</c:v>
                </c:pt>
                <c:pt idx="4571">
                  <c:v>42598.57583469907</c:v>
                </c:pt>
                <c:pt idx="4572">
                  <c:v>42598.568412673609</c:v>
                </c:pt>
                <c:pt idx="4573">
                  <c:v>42598.568391307868</c:v>
                </c:pt>
                <c:pt idx="4574">
                  <c:v>42598.568287789349</c:v>
                </c:pt>
                <c:pt idx="4575">
                  <c:v>42598.568264930553</c:v>
                </c:pt>
                <c:pt idx="4576">
                  <c:v>42598.567960486114</c:v>
                </c:pt>
                <c:pt idx="4577">
                  <c:v>42598.567939201392</c:v>
                </c:pt>
                <c:pt idx="4578">
                  <c:v>42598.567938506945</c:v>
                </c:pt>
                <c:pt idx="4579">
                  <c:v>42598.56721011574</c:v>
                </c:pt>
                <c:pt idx="4580">
                  <c:v>42598.567196041658</c:v>
                </c:pt>
                <c:pt idx="4581">
                  <c:v>42598.567149108792</c:v>
                </c:pt>
                <c:pt idx="4582">
                  <c:v>42598.566704594901</c:v>
                </c:pt>
                <c:pt idx="4583">
                  <c:v>42598.566526620365</c:v>
                </c:pt>
                <c:pt idx="4584">
                  <c:v>42598.566518472224</c:v>
                </c:pt>
                <c:pt idx="4585">
                  <c:v>42598.566496793974</c:v>
                </c:pt>
                <c:pt idx="4586">
                  <c:v>42598.566373055546</c:v>
                </c:pt>
                <c:pt idx="4587">
                  <c:v>42598.566365405095</c:v>
                </c:pt>
                <c:pt idx="4588">
                  <c:v>42598.566313518517</c:v>
                </c:pt>
                <c:pt idx="4589">
                  <c:v>42598.566000578699</c:v>
                </c:pt>
                <c:pt idx="4590">
                  <c:v>42598.565979791667</c:v>
                </c:pt>
                <c:pt idx="4591">
                  <c:v>42598.565854050925</c:v>
                </c:pt>
                <c:pt idx="4592">
                  <c:v>42598.5658090625</c:v>
                </c:pt>
                <c:pt idx="4593">
                  <c:v>42598.565774895833</c:v>
                </c:pt>
                <c:pt idx="4594">
                  <c:v>42598.565606875003</c:v>
                </c:pt>
                <c:pt idx="4595">
                  <c:v>42598.564700625</c:v>
                </c:pt>
                <c:pt idx="4596">
                  <c:v>42598.564602638886</c:v>
                </c:pt>
                <c:pt idx="4597">
                  <c:v>42598.564474085644</c:v>
                </c:pt>
                <c:pt idx="4598">
                  <c:v>42598.564421793977</c:v>
                </c:pt>
                <c:pt idx="4599">
                  <c:v>42598.564418877315</c:v>
                </c:pt>
                <c:pt idx="4600">
                  <c:v>42598.561447708336</c:v>
                </c:pt>
                <c:pt idx="4601">
                  <c:v>42598.561432222217</c:v>
                </c:pt>
                <c:pt idx="4602">
                  <c:v>42598.561417546291</c:v>
                </c:pt>
                <c:pt idx="4603">
                  <c:v>42598.561408900459</c:v>
                </c:pt>
                <c:pt idx="4604">
                  <c:v>42598.561383749991</c:v>
                </c:pt>
                <c:pt idx="4605">
                  <c:v>42598.561323703703</c:v>
                </c:pt>
                <c:pt idx="4606">
                  <c:v>42598.561319398148</c:v>
                </c:pt>
                <c:pt idx="4607">
                  <c:v>42598.561220185184</c:v>
                </c:pt>
                <c:pt idx="4608">
                  <c:v>42598.561184571758</c:v>
                </c:pt>
                <c:pt idx="4609">
                  <c:v>42598.561169976849</c:v>
                </c:pt>
                <c:pt idx="4610">
                  <c:v>42598.561154270828</c:v>
                </c:pt>
                <c:pt idx="4611">
                  <c:v>42598.561121886574</c:v>
                </c:pt>
                <c:pt idx="4612">
                  <c:v>42598.561111631941</c:v>
                </c:pt>
                <c:pt idx="4613">
                  <c:v>42598.561092141201</c:v>
                </c:pt>
                <c:pt idx="4614">
                  <c:v>42598.561073067125</c:v>
                </c:pt>
                <c:pt idx="4615">
                  <c:v>42598.561041331013</c:v>
                </c:pt>
                <c:pt idx="4616">
                  <c:v>42598.561005844902</c:v>
                </c:pt>
                <c:pt idx="4617">
                  <c:v>42598.560994675921</c:v>
                </c:pt>
                <c:pt idx="4618">
                  <c:v>42598.560986655088</c:v>
                </c:pt>
                <c:pt idx="4619">
                  <c:v>42598.560972569445</c:v>
                </c:pt>
                <c:pt idx="4620">
                  <c:v>42598.560957997681</c:v>
                </c:pt>
                <c:pt idx="4621">
                  <c:v>42598.560949398146</c:v>
                </c:pt>
                <c:pt idx="4622">
                  <c:v>42598.560798819446</c:v>
                </c:pt>
                <c:pt idx="4623">
                  <c:v>42598.559964953703</c:v>
                </c:pt>
                <c:pt idx="4624">
                  <c:v>42598.548454594908</c:v>
                </c:pt>
                <c:pt idx="4625">
                  <c:v>42598.548440370367</c:v>
                </c:pt>
                <c:pt idx="4626">
                  <c:v>42598.548430104165</c:v>
                </c:pt>
                <c:pt idx="4627">
                  <c:v>42598.54332694444</c:v>
                </c:pt>
                <c:pt idx="4628">
                  <c:v>42598.543325856481</c:v>
                </c:pt>
                <c:pt idx="4629">
                  <c:v>42598.542667037036</c:v>
                </c:pt>
                <c:pt idx="4630">
                  <c:v>42598.542008749995</c:v>
                </c:pt>
                <c:pt idx="4631">
                  <c:v>42598.54166096064</c:v>
                </c:pt>
                <c:pt idx="4632">
                  <c:v>42598.541648368053</c:v>
                </c:pt>
                <c:pt idx="4633">
                  <c:v>42598.541620335651</c:v>
                </c:pt>
                <c:pt idx="4634">
                  <c:v>42598.541599479162</c:v>
                </c:pt>
                <c:pt idx="4635">
                  <c:v>42598.541591701382</c:v>
                </c:pt>
                <c:pt idx="4636">
                  <c:v>42598.541451793979</c:v>
                </c:pt>
                <c:pt idx="4637">
                  <c:v>42598.541428252312</c:v>
                </c:pt>
                <c:pt idx="4638">
                  <c:v>42598.541412592589</c:v>
                </c:pt>
                <c:pt idx="4639">
                  <c:v>42598.541402835646</c:v>
                </c:pt>
                <c:pt idx="4640">
                  <c:v>42598.541368194441</c:v>
                </c:pt>
                <c:pt idx="4641">
                  <c:v>42598.541326631945</c:v>
                </c:pt>
                <c:pt idx="4642">
                  <c:v>42598.539603391204</c:v>
                </c:pt>
                <c:pt idx="4643">
                  <c:v>42598.539574930553</c:v>
                </c:pt>
                <c:pt idx="4644">
                  <c:v>42598.539416701387</c:v>
                </c:pt>
                <c:pt idx="4645">
                  <c:v>42598.539395266205</c:v>
                </c:pt>
                <c:pt idx="4646">
                  <c:v>42598.539395127307</c:v>
                </c:pt>
                <c:pt idx="4647">
                  <c:v>42598.539114513886</c:v>
                </c:pt>
                <c:pt idx="4648">
                  <c:v>42598.539088796293</c:v>
                </c:pt>
                <c:pt idx="4649">
                  <c:v>42598.539002175923</c:v>
                </c:pt>
                <c:pt idx="4650">
                  <c:v>42598.538978715274</c:v>
                </c:pt>
                <c:pt idx="4651">
                  <c:v>42598.53890699074</c:v>
                </c:pt>
                <c:pt idx="4652">
                  <c:v>42598.538678078701</c:v>
                </c:pt>
                <c:pt idx="4653">
                  <c:v>42598.538655023141</c:v>
                </c:pt>
                <c:pt idx="4654">
                  <c:v>42598.538642025458</c:v>
                </c:pt>
                <c:pt idx="4655">
                  <c:v>42598.538614386569</c:v>
                </c:pt>
                <c:pt idx="4656">
                  <c:v>42598.538609571762</c:v>
                </c:pt>
                <c:pt idx="4657">
                  <c:v>42598.538581793975</c:v>
                </c:pt>
                <c:pt idx="4658">
                  <c:v>42598.538561157409</c:v>
                </c:pt>
                <c:pt idx="4659">
                  <c:v>42598.538513703701</c:v>
                </c:pt>
                <c:pt idx="4660">
                  <c:v>42598.538482129625</c:v>
                </c:pt>
                <c:pt idx="4661">
                  <c:v>42598.538466365739</c:v>
                </c:pt>
                <c:pt idx="4662">
                  <c:v>42598.53845615741</c:v>
                </c:pt>
                <c:pt idx="4663">
                  <c:v>42598.538448506944</c:v>
                </c:pt>
                <c:pt idx="4664">
                  <c:v>42598.538431354165</c:v>
                </c:pt>
                <c:pt idx="4665">
                  <c:v>42598.53834721064</c:v>
                </c:pt>
                <c:pt idx="4666">
                  <c:v>42598.538333518518</c:v>
                </c:pt>
                <c:pt idx="4667">
                  <c:v>42598.536258981476</c:v>
                </c:pt>
                <c:pt idx="4668">
                  <c:v>42598.536232812497</c:v>
                </c:pt>
                <c:pt idx="4669">
                  <c:v>42598.535798240737</c:v>
                </c:pt>
                <c:pt idx="4670">
                  <c:v>42598.53577628472</c:v>
                </c:pt>
                <c:pt idx="4671">
                  <c:v>42598.53505381944</c:v>
                </c:pt>
                <c:pt idx="4672">
                  <c:v>42598.534876921294</c:v>
                </c:pt>
                <c:pt idx="4673">
                  <c:v>42598.534868981478</c:v>
                </c:pt>
                <c:pt idx="4674">
                  <c:v>42598.533853773151</c:v>
                </c:pt>
                <c:pt idx="4675">
                  <c:v>42598.533845046295</c:v>
                </c:pt>
                <c:pt idx="4676">
                  <c:v>42598.533795682866</c:v>
                </c:pt>
                <c:pt idx="4677">
                  <c:v>42598.533771423608</c:v>
                </c:pt>
                <c:pt idx="4678">
                  <c:v>42598.533751284718</c:v>
                </c:pt>
                <c:pt idx="4679">
                  <c:v>42598.533577395829</c:v>
                </c:pt>
                <c:pt idx="4680">
                  <c:v>42598.533408668976</c:v>
                </c:pt>
                <c:pt idx="4681">
                  <c:v>42598.533033020831</c:v>
                </c:pt>
                <c:pt idx="4682">
                  <c:v>42598.53303366898</c:v>
                </c:pt>
                <c:pt idx="4683">
                  <c:v>42598.531331782404</c:v>
                </c:pt>
                <c:pt idx="4684">
                  <c:v>42598.531319803238</c:v>
                </c:pt>
                <c:pt idx="4685">
                  <c:v>42598.531285856479</c:v>
                </c:pt>
                <c:pt idx="4686">
                  <c:v>42598.531216712967</c:v>
                </c:pt>
                <c:pt idx="4687">
                  <c:v>42598.531190543981</c:v>
                </c:pt>
                <c:pt idx="4688">
                  <c:v>42598.531096909719</c:v>
                </c:pt>
                <c:pt idx="4689">
                  <c:v>42598.530708344908</c:v>
                </c:pt>
                <c:pt idx="4690">
                  <c:v>42598.53069576389</c:v>
                </c:pt>
                <c:pt idx="4691">
                  <c:v>42598.530250069445</c:v>
                </c:pt>
                <c:pt idx="4692">
                  <c:v>42598.530235324077</c:v>
                </c:pt>
                <c:pt idx="4693">
                  <c:v>42598.530223599533</c:v>
                </c:pt>
                <c:pt idx="4694">
                  <c:v>42598.530215115738</c:v>
                </c:pt>
                <c:pt idx="4695">
                  <c:v>42598.530202557864</c:v>
                </c:pt>
                <c:pt idx="4696">
                  <c:v>42598.529940520828</c:v>
                </c:pt>
                <c:pt idx="4697">
                  <c:v>42598.529927384261</c:v>
                </c:pt>
                <c:pt idx="4698">
                  <c:v>42598.529893495368</c:v>
                </c:pt>
                <c:pt idx="4699">
                  <c:v>42598.529878171299</c:v>
                </c:pt>
                <c:pt idx="4700">
                  <c:v>42598.529785486106</c:v>
                </c:pt>
                <c:pt idx="4701">
                  <c:v>42598.529772997681</c:v>
                </c:pt>
                <c:pt idx="4702">
                  <c:v>42598.529671747681</c:v>
                </c:pt>
                <c:pt idx="4703">
                  <c:v>42598.529631030091</c:v>
                </c:pt>
                <c:pt idx="4704">
                  <c:v>42598.529515312497</c:v>
                </c:pt>
                <c:pt idx="4705">
                  <c:v>42598.528350462962</c:v>
                </c:pt>
                <c:pt idx="4706">
                  <c:v>42598.528334918978</c:v>
                </c:pt>
                <c:pt idx="4707">
                  <c:v>42598.528285474538</c:v>
                </c:pt>
                <c:pt idx="4708">
                  <c:v>42598.528168599536</c:v>
                </c:pt>
                <c:pt idx="4709">
                  <c:v>42598.528162083334</c:v>
                </c:pt>
                <c:pt idx="4710">
                  <c:v>42598.528152395833</c:v>
                </c:pt>
                <c:pt idx="4711">
                  <c:v>42598.528105034718</c:v>
                </c:pt>
                <c:pt idx="4712">
                  <c:v>42598.528086608792</c:v>
                </c:pt>
                <c:pt idx="4713">
                  <c:v>42598.52807226852</c:v>
                </c:pt>
                <c:pt idx="4714">
                  <c:v>42598.528066087958</c:v>
                </c:pt>
                <c:pt idx="4715">
                  <c:v>42598.528065370374</c:v>
                </c:pt>
                <c:pt idx="4716">
                  <c:v>42598.528063958329</c:v>
                </c:pt>
                <c:pt idx="4717">
                  <c:v>42598.527691006944</c:v>
                </c:pt>
                <c:pt idx="4718">
                  <c:v>42598.527675775462</c:v>
                </c:pt>
                <c:pt idx="4719">
                  <c:v>42598.527644837959</c:v>
                </c:pt>
                <c:pt idx="4720">
                  <c:v>42598.527625081013</c:v>
                </c:pt>
                <c:pt idx="4721">
                  <c:v>42598.527619560184</c:v>
                </c:pt>
                <c:pt idx="4722">
                  <c:v>42598.527613506943</c:v>
                </c:pt>
                <c:pt idx="4723">
                  <c:v>42598.527609374993</c:v>
                </c:pt>
                <c:pt idx="4724">
                  <c:v>42598.527603680552</c:v>
                </c:pt>
                <c:pt idx="4725">
                  <c:v>42598.527597812499</c:v>
                </c:pt>
                <c:pt idx="4726">
                  <c:v>42598.527574259257</c:v>
                </c:pt>
                <c:pt idx="4727">
                  <c:v>42598.527562754629</c:v>
                </c:pt>
                <c:pt idx="4728">
                  <c:v>42598.527551435189</c:v>
                </c:pt>
                <c:pt idx="4729">
                  <c:v>42598.527548576392</c:v>
                </c:pt>
                <c:pt idx="4730">
                  <c:v>42598.527535937501</c:v>
                </c:pt>
                <c:pt idx="4731">
                  <c:v>42598.527320497677</c:v>
                </c:pt>
                <c:pt idx="4732">
                  <c:v>42598.527144525462</c:v>
                </c:pt>
                <c:pt idx="4733">
                  <c:v>42598.527138784717</c:v>
                </c:pt>
                <c:pt idx="4734">
                  <c:v>42598.527123171298</c:v>
                </c:pt>
                <c:pt idx="4735">
                  <c:v>42598.527087905088</c:v>
                </c:pt>
                <c:pt idx="4736">
                  <c:v>42598.527073148151</c:v>
                </c:pt>
                <c:pt idx="4737">
                  <c:v>42598.52703680555</c:v>
                </c:pt>
                <c:pt idx="4738">
                  <c:v>42598.527022789349</c:v>
                </c:pt>
                <c:pt idx="4739">
                  <c:v>42598.526955787042</c:v>
                </c:pt>
                <c:pt idx="4740">
                  <c:v>42598.526813275465</c:v>
                </c:pt>
                <c:pt idx="4741">
                  <c:v>42598.526792187498</c:v>
                </c:pt>
                <c:pt idx="4742">
                  <c:v>42598.526772696758</c:v>
                </c:pt>
                <c:pt idx="4743">
                  <c:v>42598.526676875001</c:v>
                </c:pt>
                <c:pt idx="4744">
                  <c:v>42598.526568912035</c:v>
                </c:pt>
                <c:pt idx="4745">
                  <c:v>42598.526539270832</c:v>
                </c:pt>
                <c:pt idx="4746">
                  <c:v>42598.52647715278</c:v>
                </c:pt>
                <c:pt idx="4747">
                  <c:v>42598.526296689808</c:v>
                </c:pt>
                <c:pt idx="4748">
                  <c:v>42598.526298807868</c:v>
                </c:pt>
                <c:pt idx="4749">
                  <c:v>42598.52626799768</c:v>
                </c:pt>
                <c:pt idx="4750">
                  <c:v>42598.526250277777</c:v>
                </c:pt>
                <c:pt idx="4751">
                  <c:v>42598.526227129631</c:v>
                </c:pt>
                <c:pt idx="4752">
                  <c:v>42598.526148078701</c:v>
                </c:pt>
                <c:pt idx="4753">
                  <c:v>42598.526047407409</c:v>
                </c:pt>
                <c:pt idx="4754">
                  <c:v>42598.526026736108</c:v>
                </c:pt>
                <c:pt idx="4755">
                  <c:v>42598.526011296293</c:v>
                </c:pt>
                <c:pt idx="4756">
                  <c:v>42598.526001458333</c:v>
                </c:pt>
                <c:pt idx="4757">
                  <c:v>42598.525995717588</c:v>
                </c:pt>
                <c:pt idx="4758">
                  <c:v>42598.525989965274</c:v>
                </c:pt>
                <c:pt idx="4759">
                  <c:v>42598.525455706018</c:v>
                </c:pt>
                <c:pt idx="4760">
                  <c:v>42598.525446747684</c:v>
                </c:pt>
                <c:pt idx="4761">
                  <c:v>42598.52525446759</c:v>
                </c:pt>
                <c:pt idx="4762">
                  <c:v>42598.524657129623</c:v>
                </c:pt>
                <c:pt idx="4763">
                  <c:v>42598.524651064814</c:v>
                </c:pt>
                <c:pt idx="4764">
                  <c:v>42598.524638101851</c:v>
                </c:pt>
                <c:pt idx="4765">
                  <c:v>42598.524547719906</c:v>
                </c:pt>
                <c:pt idx="4766">
                  <c:v>42598.524535497687</c:v>
                </c:pt>
                <c:pt idx="4767">
                  <c:v>42598.524446874995</c:v>
                </c:pt>
                <c:pt idx="4768">
                  <c:v>42598.524445949071</c:v>
                </c:pt>
                <c:pt idx="4769">
                  <c:v>42598.524445844909</c:v>
                </c:pt>
                <c:pt idx="4770">
                  <c:v>42598.521225173608</c:v>
                </c:pt>
                <c:pt idx="4771">
                  <c:v>42598.521177673603</c:v>
                </c:pt>
                <c:pt idx="4772">
                  <c:v>42598.521168206018</c:v>
                </c:pt>
                <c:pt idx="4773">
                  <c:v>42598.514229224536</c:v>
                </c:pt>
                <c:pt idx="4774">
                  <c:v>42598.514223495367</c:v>
                </c:pt>
                <c:pt idx="4775">
                  <c:v>42598.514198391204</c:v>
                </c:pt>
                <c:pt idx="4776">
                  <c:v>42598.514159687496</c:v>
                </c:pt>
                <c:pt idx="4777">
                  <c:v>42598.514151122683</c:v>
                </c:pt>
                <c:pt idx="4778">
                  <c:v>42598.513993935187</c:v>
                </c:pt>
                <c:pt idx="4779">
                  <c:v>42598.513979814808</c:v>
                </c:pt>
                <c:pt idx="4780">
                  <c:v>42598.51397634259</c:v>
                </c:pt>
                <c:pt idx="4781">
                  <c:v>42598.513931539354</c:v>
                </c:pt>
                <c:pt idx="4782">
                  <c:v>42598.51389696759</c:v>
                </c:pt>
                <c:pt idx="4783">
                  <c:v>42598.510294155094</c:v>
                </c:pt>
                <c:pt idx="4784">
                  <c:v>42598.510275127315</c:v>
                </c:pt>
                <c:pt idx="4785">
                  <c:v>42598.510249317129</c:v>
                </c:pt>
                <c:pt idx="4786">
                  <c:v>42598.510223460646</c:v>
                </c:pt>
                <c:pt idx="4787">
                  <c:v>42598.510216574068</c:v>
                </c:pt>
                <c:pt idx="4788">
                  <c:v>42598.510184317129</c:v>
                </c:pt>
                <c:pt idx="4789">
                  <c:v>42598.510159699072</c:v>
                </c:pt>
                <c:pt idx="4790">
                  <c:v>42598.510131099531</c:v>
                </c:pt>
                <c:pt idx="4791">
                  <c:v>42598.510121562496</c:v>
                </c:pt>
                <c:pt idx="4792">
                  <c:v>42598.510064537033</c:v>
                </c:pt>
                <c:pt idx="4793">
                  <c:v>42598.510039687499</c:v>
                </c:pt>
                <c:pt idx="4794">
                  <c:v>42598.509918275457</c:v>
                </c:pt>
                <c:pt idx="4795">
                  <c:v>42598.509893414353</c:v>
                </c:pt>
                <c:pt idx="4796">
                  <c:v>42598.509858159719</c:v>
                </c:pt>
                <c:pt idx="4797">
                  <c:v>42598.509827789348</c:v>
                </c:pt>
                <c:pt idx="4798">
                  <c:v>42598.509807546296</c:v>
                </c:pt>
                <c:pt idx="4799">
                  <c:v>42598.509734085645</c:v>
                </c:pt>
                <c:pt idx="4800">
                  <c:v>42598.509717604167</c:v>
                </c:pt>
                <c:pt idx="4801">
                  <c:v>42598.505750949073</c:v>
                </c:pt>
                <c:pt idx="4802">
                  <c:v>42598.505301516205</c:v>
                </c:pt>
                <c:pt idx="4803">
                  <c:v>42598.505282210645</c:v>
                </c:pt>
                <c:pt idx="4804">
                  <c:v>42598.486217245365</c:v>
                </c:pt>
                <c:pt idx="4805">
                  <c:v>42598.486104525458</c:v>
                </c:pt>
                <c:pt idx="4806">
                  <c:v>42598.485936041667</c:v>
                </c:pt>
                <c:pt idx="4807">
                  <c:v>42598.485153703696</c:v>
                </c:pt>
                <c:pt idx="4808">
                  <c:v>42598.485148287036</c:v>
                </c:pt>
                <c:pt idx="4809">
                  <c:v>42598.485124687497</c:v>
                </c:pt>
                <c:pt idx="4810">
                  <c:v>42598.485060104162</c:v>
                </c:pt>
                <c:pt idx="4811">
                  <c:v>42598.484990370365</c:v>
                </c:pt>
                <c:pt idx="4812">
                  <c:v>42598.484974583327</c:v>
                </c:pt>
                <c:pt idx="4813">
                  <c:v>42598.484973831015</c:v>
                </c:pt>
                <c:pt idx="4814">
                  <c:v>42598.484972893515</c:v>
                </c:pt>
                <c:pt idx="4815">
                  <c:v>42598.483739432872</c:v>
                </c:pt>
                <c:pt idx="4816">
                  <c:v>42598.483744988422</c:v>
                </c:pt>
                <c:pt idx="4817">
                  <c:v>42598.483650706017</c:v>
                </c:pt>
                <c:pt idx="4818">
                  <c:v>42598.483525057869</c:v>
                </c:pt>
                <c:pt idx="4819">
                  <c:v>42598.483456875001</c:v>
                </c:pt>
                <c:pt idx="4820">
                  <c:v>42598.483392314811</c:v>
                </c:pt>
                <c:pt idx="4821">
                  <c:v>42598.483327708331</c:v>
                </c:pt>
                <c:pt idx="4822">
                  <c:v>42598.482837870368</c:v>
                </c:pt>
                <c:pt idx="4823">
                  <c:v>42598.482818888886</c:v>
                </c:pt>
                <c:pt idx="4824">
                  <c:v>42598.482805798609</c:v>
                </c:pt>
                <c:pt idx="4825">
                  <c:v>42598.482787407404</c:v>
                </c:pt>
                <c:pt idx="4826">
                  <c:v>42598.482767384259</c:v>
                </c:pt>
                <c:pt idx="4827">
                  <c:v>42598.48272792824</c:v>
                </c:pt>
                <c:pt idx="4828">
                  <c:v>42598.482707592593</c:v>
                </c:pt>
                <c:pt idx="4829">
                  <c:v>42598.482695497682</c:v>
                </c:pt>
                <c:pt idx="4830">
                  <c:v>42598.482690289347</c:v>
                </c:pt>
                <c:pt idx="4831">
                  <c:v>42598.482611099535</c:v>
                </c:pt>
                <c:pt idx="4832">
                  <c:v>42598.482581157405</c:v>
                </c:pt>
                <c:pt idx="4833">
                  <c:v>42598.482546817126</c:v>
                </c:pt>
                <c:pt idx="4834">
                  <c:v>42598.482532638889</c:v>
                </c:pt>
                <c:pt idx="4835">
                  <c:v>42598.482500729158</c:v>
                </c:pt>
                <c:pt idx="4836">
                  <c:v>42598.482417916668</c:v>
                </c:pt>
                <c:pt idx="4837">
                  <c:v>42598.482331678235</c:v>
                </c:pt>
                <c:pt idx="4838">
                  <c:v>42598.482246238425</c:v>
                </c:pt>
                <c:pt idx="4839">
                  <c:v>42598.48210721065</c:v>
                </c:pt>
                <c:pt idx="4840">
                  <c:v>42598.481428865744</c:v>
                </c:pt>
                <c:pt idx="4841">
                  <c:v>42598.481425787038</c:v>
                </c:pt>
                <c:pt idx="4842">
                  <c:v>42598.481216504624</c:v>
                </c:pt>
                <c:pt idx="4843">
                  <c:v>42598.481102638885</c:v>
                </c:pt>
                <c:pt idx="4844">
                  <c:v>42598.481044953696</c:v>
                </c:pt>
                <c:pt idx="4845">
                  <c:v>42598.480993657409</c:v>
                </c:pt>
                <c:pt idx="4846">
                  <c:v>42598.480945543975</c:v>
                </c:pt>
                <c:pt idx="4847">
                  <c:v>42598.480812905087</c:v>
                </c:pt>
                <c:pt idx="4848">
                  <c:v>42598.480805347215</c:v>
                </c:pt>
                <c:pt idx="4849">
                  <c:v>42598.480781099533</c:v>
                </c:pt>
                <c:pt idx="4850">
                  <c:v>42598.480726643516</c:v>
                </c:pt>
                <c:pt idx="4851">
                  <c:v>42598.480704548609</c:v>
                </c:pt>
                <c:pt idx="4852">
                  <c:v>42598.480693888887</c:v>
                </c:pt>
                <c:pt idx="4853">
                  <c:v>42598.480680092594</c:v>
                </c:pt>
                <c:pt idx="4854">
                  <c:v>42598.478294976849</c:v>
                </c:pt>
                <c:pt idx="4855">
                  <c:v>42598.478289999992</c:v>
                </c:pt>
                <c:pt idx="4856">
                  <c:v>42598.478272777778</c:v>
                </c:pt>
                <c:pt idx="4857">
                  <c:v>42598.478219363424</c:v>
                </c:pt>
                <c:pt idx="4858">
                  <c:v>42598.478195659722</c:v>
                </c:pt>
                <c:pt idx="4859">
                  <c:v>42598.477906180553</c:v>
                </c:pt>
                <c:pt idx="4860">
                  <c:v>42598.477901886574</c:v>
                </c:pt>
                <c:pt idx="4861">
                  <c:v>42598.474426840279</c:v>
                </c:pt>
                <c:pt idx="4862">
                  <c:v>42598.474381643515</c:v>
                </c:pt>
                <c:pt idx="4863">
                  <c:v>42598.474375509257</c:v>
                </c:pt>
                <c:pt idx="4864">
                  <c:v>42598.472014120365</c:v>
                </c:pt>
                <c:pt idx="4865">
                  <c:v>42598.471931701388</c:v>
                </c:pt>
                <c:pt idx="4866">
                  <c:v>42598.471918611111</c:v>
                </c:pt>
                <c:pt idx="4867">
                  <c:v>42598.471689837963</c:v>
                </c:pt>
                <c:pt idx="4868">
                  <c:v>42598.470197187497</c:v>
                </c:pt>
                <c:pt idx="4869">
                  <c:v>42598.470173842587</c:v>
                </c:pt>
                <c:pt idx="4870">
                  <c:v>42598.469144641203</c:v>
                </c:pt>
                <c:pt idx="4871">
                  <c:v>42598.469085648147</c:v>
                </c:pt>
                <c:pt idx="4872">
                  <c:v>42598.469079305556</c:v>
                </c:pt>
                <c:pt idx="4873">
                  <c:v>42598.469061956013</c:v>
                </c:pt>
                <c:pt idx="4874">
                  <c:v>42598.468928287031</c:v>
                </c:pt>
                <c:pt idx="4875">
                  <c:v>42598.468903900459</c:v>
                </c:pt>
                <c:pt idx="4876">
                  <c:v>42598.468852881946</c:v>
                </c:pt>
                <c:pt idx="4877">
                  <c:v>42598.468847094904</c:v>
                </c:pt>
                <c:pt idx="4878">
                  <c:v>42598.468835717591</c:v>
                </c:pt>
                <c:pt idx="4879">
                  <c:v>42598.46825035879</c:v>
                </c:pt>
                <c:pt idx="4880">
                  <c:v>42598.468227314814</c:v>
                </c:pt>
                <c:pt idx="4881">
                  <c:v>42598.468206493053</c:v>
                </c:pt>
                <c:pt idx="4882">
                  <c:v>42598.468174861111</c:v>
                </c:pt>
                <c:pt idx="4883">
                  <c:v>42598.468164467595</c:v>
                </c:pt>
                <c:pt idx="4884">
                  <c:v>42598.468155694449</c:v>
                </c:pt>
                <c:pt idx="4885">
                  <c:v>42598.468113275456</c:v>
                </c:pt>
                <c:pt idx="4886">
                  <c:v>42598.46811321759</c:v>
                </c:pt>
                <c:pt idx="4887">
                  <c:v>42598.466515312495</c:v>
                </c:pt>
                <c:pt idx="4888">
                  <c:v>42598.465923993055</c:v>
                </c:pt>
                <c:pt idx="4889">
                  <c:v>42598.465080937494</c:v>
                </c:pt>
                <c:pt idx="4890">
                  <c:v>42598.465000949072</c:v>
                </c:pt>
                <c:pt idx="4891">
                  <c:v>42598.464987025458</c:v>
                </c:pt>
                <c:pt idx="4892">
                  <c:v>42598.464938067125</c:v>
                </c:pt>
                <c:pt idx="4893">
                  <c:v>42598.464913124997</c:v>
                </c:pt>
                <c:pt idx="4894">
                  <c:v>42598.464885717585</c:v>
                </c:pt>
                <c:pt idx="4895">
                  <c:v>42598.463910104161</c:v>
                </c:pt>
                <c:pt idx="4896">
                  <c:v>42598.463894675922</c:v>
                </c:pt>
                <c:pt idx="4897">
                  <c:v>42598.463373090279</c:v>
                </c:pt>
                <c:pt idx="4898">
                  <c:v>42598.463351516206</c:v>
                </c:pt>
                <c:pt idx="4899">
                  <c:v>42598.463292129629</c:v>
                </c:pt>
                <c:pt idx="4900">
                  <c:v>42598.463045289347</c:v>
                </c:pt>
                <c:pt idx="4901">
                  <c:v>42598.463039340277</c:v>
                </c:pt>
                <c:pt idx="4902">
                  <c:v>42598.463026192127</c:v>
                </c:pt>
                <c:pt idx="4903">
                  <c:v>42598.462986828708</c:v>
                </c:pt>
                <c:pt idx="4904">
                  <c:v>42598.462992986104</c:v>
                </c:pt>
                <c:pt idx="4905">
                  <c:v>42598.462976435178</c:v>
                </c:pt>
                <c:pt idx="4906">
                  <c:v>42598.462974027774</c:v>
                </c:pt>
                <c:pt idx="4907">
                  <c:v>42598.46296532407</c:v>
                </c:pt>
                <c:pt idx="4908">
                  <c:v>42598.462768749996</c:v>
                </c:pt>
                <c:pt idx="4909">
                  <c:v>42598.462737812493</c:v>
                </c:pt>
                <c:pt idx="4910">
                  <c:v>42598.462689375003</c:v>
                </c:pt>
                <c:pt idx="4911">
                  <c:v>42598.462664432867</c:v>
                </c:pt>
                <c:pt idx="4912">
                  <c:v>42598.462659074074</c:v>
                </c:pt>
                <c:pt idx="4913">
                  <c:v>42598.46264341435</c:v>
                </c:pt>
                <c:pt idx="4914">
                  <c:v>42598.462603703701</c:v>
                </c:pt>
                <c:pt idx="4915">
                  <c:v>42598.462592453703</c:v>
                </c:pt>
                <c:pt idx="4916">
                  <c:v>42598.462448356477</c:v>
                </c:pt>
                <c:pt idx="4917">
                  <c:v>42598.462299398147</c:v>
                </c:pt>
                <c:pt idx="4918">
                  <c:v>42598.462293715274</c:v>
                </c:pt>
                <c:pt idx="4919">
                  <c:v>42598.462284270827</c:v>
                </c:pt>
                <c:pt idx="4920">
                  <c:v>42598.462254849532</c:v>
                </c:pt>
                <c:pt idx="4921">
                  <c:v>42598.462216585649</c:v>
                </c:pt>
                <c:pt idx="4922">
                  <c:v>42598.462187604164</c:v>
                </c:pt>
                <c:pt idx="4923">
                  <c:v>42598.462184374999</c:v>
                </c:pt>
                <c:pt idx="4924">
                  <c:v>42598.462067094901</c:v>
                </c:pt>
                <c:pt idx="4925">
                  <c:v>42598.462045717584</c:v>
                </c:pt>
                <c:pt idx="4926">
                  <c:v>42598.461945682873</c:v>
                </c:pt>
                <c:pt idx="4927">
                  <c:v>42598.461897986112</c:v>
                </c:pt>
                <c:pt idx="4928">
                  <c:v>42598.461880810188</c:v>
                </c:pt>
                <c:pt idx="4929">
                  <c:v>42598.46187234953</c:v>
                </c:pt>
                <c:pt idx="4930">
                  <c:v>42598.461867256941</c:v>
                </c:pt>
                <c:pt idx="4931">
                  <c:v>42598.46127417824</c:v>
                </c:pt>
                <c:pt idx="4932">
                  <c:v>42598.461248344909</c:v>
                </c:pt>
                <c:pt idx="4933">
                  <c:v>42598.461196064811</c:v>
                </c:pt>
                <c:pt idx="4934">
                  <c:v>42598.461189525457</c:v>
                </c:pt>
                <c:pt idx="4935">
                  <c:v>42598.461177037032</c:v>
                </c:pt>
                <c:pt idx="4936">
                  <c:v>42598.461144189809</c:v>
                </c:pt>
                <c:pt idx="4937">
                  <c:v>42598.461119861109</c:v>
                </c:pt>
                <c:pt idx="4938">
                  <c:v>42598.461097523141</c:v>
                </c:pt>
                <c:pt idx="4939">
                  <c:v>42598.461076041662</c:v>
                </c:pt>
                <c:pt idx="4940">
                  <c:v>42598.461045497686</c:v>
                </c:pt>
                <c:pt idx="4941">
                  <c:v>42598.461003645825</c:v>
                </c:pt>
                <c:pt idx="4942">
                  <c:v>42598.460996134258</c:v>
                </c:pt>
                <c:pt idx="4943">
                  <c:v>42598.46087534722</c:v>
                </c:pt>
                <c:pt idx="4944">
                  <c:v>42598.460869456016</c:v>
                </c:pt>
                <c:pt idx="4945">
                  <c:v>42598.460859965278</c:v>
                </c:pt>
                <c:pt idx="4946">
                  <c:v>42598.460666388892</c:v>
                </c:pt>
                <c:pt idx="4947">
                  <c:v>42598.460661134253</c:v>
                </c:pt>
                <c:pt idx="4948">
                  <c:v>42598.460649606473</c:v>
                </c:pt>
                <c:pt idx="4949">
                  <c:v>42598.460629456014</c:v>
                </c:pt>
                <c:pt idx="4950">
                  <c:v>42598.460591273149</c:v>
                </c:pt>
                <c:pt idx="4951">
                  <c:v>42598.460578275459</c:v>
                </c:pt>
                <c:pt idx="4952">
                  <c:v>42598.460562303233</c:v>
                </c:pt>
                <c:pt idx="4953">
                  <c:v>42598.460543969901</c:v>
                </c:pt>
                <c:pt idx="4954">
                  <c:v>42598.460538472216</c:v>
                </c:pt>
                <c:pt idx="4955">
                  <c:v>42598.460471631937</c:v>
                </c:pt>
                <c:pt idx="4956">
                  <c:v>42598.460465729171</c:v>
                </c:pt>
                <c:pt idx="4957">
                  <c:v>42598.460445567129</c:v>
                </c:pt>
                <c:pt idx="4958">
                  <c:v>42598.460433275461</c:v>
                </c:pt>
                <c:pt idx="4959">
                  <c:v>42598.460405682861</c:v>
                </c:pt>
                <c:pt idx="4960">
                  <c:v>42598.460400613425</c:v>
                </c:pt>
                <c:pt idx="4961">
                  <c:v>42598.460384432867</c:v>
                </c:pt>
                <c:pt idx="4962">
                  <c:v>42598.460112569439</c:v>
                </c:pt>
                <c:pt idx="4963">
                  <c:v>42598.460069942128</c:v>
                </c:pt>
                <c:pt idx="4964">
                  <c:v>42598.460047326385</c:v>
                </c:pt>
                <c:pt idx="4965">
                  <c:v>42598.460039618054</c:v>
                </c:pt>
                <c:pt idx="4966">
                  <c:v>42598.460032233794</c:v>
                </c:pt>
                <c:pt idx="4967">
                  <c:v>42598.460032152776</c:v>
                </c:pt>
                <c:pt idx="4968">
                  <c:v>42598.460031770832</c:v>
                </c:pt>
                <c:pt idx="4969">
                  <c:v>42598.459860729163</c:v>
                </c:pt>
                <c:pt idx="4970">
                  <c:v>42598.459831585649</c:v>
                </c:pt>
                <c:pt idx="4971">
                  <c:v>42598.459811666668</c:v>
                </c:pt>
                <c:pt idx="4972">
                  <c:v>42598.459803923608</c:v>
                </c:pt>
                <c:pt idx="4973">
                  <c:v>42598.459776504627</c:v>
                </c:pt>
                <c:pt idx="4974">
                  <c:v>42598.457574236112</c:v>
                </c:pt>
                <c:pt idx="4975">
                  <c:v>42598.457525925922</c:v>
                </c:pt>
                <c:pt idx="4976">
                  <c:v>42598.456535081023</c:v>
                </c:pt>
                <c:pt idx="4977">
                  <c:v>42598.456507418981</c:v>
                </c:pt>
                <c:pt idx="4978">
                  <c:v>42598.456483680558</c:v>
                </c:pt>
                <c:pt idx="4979">
                  <c:v>42598.455916921295</c:v>
                </c:pt>
                <c:pt idx="4980">
                  <c:v>42598.455538229166</c:v>
                </c:pt>
                <c:pt idx="4981">
                  <c:v>42598.455495347218</c:v>
                </c:pt>
                <c:pt idx="4982">
                  <c:v>42598.455017986103</c:v>
                </c:pt>
                <c:pt idx="4983">
                  <c:v>42598.455002905088</c:v>
                </c:pt>
                <c:pt idx="4984">
                  <c:v>42598.454494074074</c:v>
                </c:pt>
                <c:pt idx="4985">
                  <c:v>42598.454446041658</c:v>
                </c:pt>
                <c:pt idx="4986">
                  <c:v>42598.452574224539</c:v>
                </c:pt>
                <c:pt idx="4987">
                  <c:v>42598.452574212963</c:v>
                </c:pt>
                <c:pt idx="4988">
                  <c:v>42598.451756793984</c:v>
                </c:pt>
                <c:pt idx="4989">
                  <c:v>42598.451713067123</c:v>
                </c:pt>
                <c:pt idx="4990">
                  <c:v>42598.451693067131</c:v>
                </c:pt>
                <c:pt idx="4991">
                  <c:v>42598.451595729166</c:v>
                </c:pt>
                <c:pt idx="4992">
                  <c:v>42598.451446296291</c:v>
                </c:pt>
                <c:pt idx="4993">
                  <c:v>42598.451432847221</c:v>
                </c:pt>
                <c:pt idx="4994">
                  <c:v>42598.451371944444</c:v>
                </c:pt>
                <c:pt idx="4995">
                  <c:v>42598.451350428237</c:v>
                </c:pt>
                <c:pt idx="4996">
                  <c:v>42598.451318067127</c:v>
                </c:pt>
                <c:pt idx="4997">
                  <c:v>42598.451286099538</c:v>
                </c:pt>
                <c:pt idx="4998">
                  <c:v>42598.451058518513</c:v>
                </c:pt>
                <c:pt idx="4999">
                  <c:v>42598.450987129625</c:v>
                </c:pt>
                <c:pt idx="5000">
                  <c:v>42598.450980196758</c:v>
                </c:pt>
                <c:pt idx="5001">
                  <c:v>42598.450967314813</c:v>
                </c:pt>
                <c:pt idx="5002">
                  <c:v>42598.450831238421</c:v>
                </c:pt>
                <c:pt idx="5003">
                  <c:v>42598.450808344904</c:v>
                </c:pt>
                <c:pt idx="5004">
                  <c:v>42598.450786759255</c:v>
                </c:pt>
                <c:pt idx="5005">
                  <c:v>42598.449625231478</c:v>
                </c:pt>
                <c:pt idx="5006">
                  <c:v>42598.449451886576</c:v>
                </c:pt>
                <c:pt idx="5007">
                  <c:v>42598.449451238419</c:v>
                </c:pt>
                <c:pt idx="5008">
                  <c:v>42598.448942581017</c:v>
                </c:pt>
                <c:pt idx="5009">
                  <c:v>42598.44892967592</c:v>
                </c:pt>
                <c:pt idx="5010">
                  <c:v>42598.448929120364</c:v>
                </c:pt>
                <c:pt idx="5011">
                  <c:v>42598.448929108796</c:v>
                </c:pt>
                <c:pt idx="5012">
                  <c:v>42598.448928483798</c:v>
                </c:pt>
                <c:pt idx="5013">
                  <c:v>42598.448736539351</c:v>
                </c:pt>
                <c:pt idx="5014">
                  <c:v>42598.448715266197</c:v>
                </c:pt>
                <c:pt idx="5015">
                  <c:v>42598.448396550921</c:v>
                </c:pt>
                <c:pt idx="5016">
                  <c:v>42598.448377118053</c:v>
                </c:pt>
                <c:pt idx="5017">
                  <c:v>42598.448364791664</c:v>
                </c:pt>
                <c:pt idx="5018">
                  <c:v>42598.448292488421</c:v>
                </c:pt>
                <c:pt idx="5019">
                  <c:v>42598.44823952546</c:v>
                </c:pt>
                <c:pt idx="5020">
                  <c:v>42598.447914756944</c:v>
                </c:pt>
                <c:pt idx="5021">
                  <c:v>42598.447897800921</c:v>
                </c:pt>
                <c:pt idx="5022">
                  <c:v>42598.447602766202</c:v>
                </c:pt>
                <c:pt idx="5023">
                  <c:v>42598.447577685183</c:v>
                </c:pt>
                <c:pt idx="5024">
                  <c:v>42598.447521597212</c:v>
                </c:pt>
                <c:pt idx="5025">
                  <c:v>42598.447511238417</c:v>
                </c:pt>
                <c:pt idx="5026">
                  <c:v>42598.447498969901</c:v>
                </c:pt>
                <c:pt idx="5027">
                  <c:v>42598.447493356478</c:v>
                </c:pt>
                <c:pt idx="5028">
                  <c:v>42598.44623011574</c:v>
                </c:pt>
                <c:pt idx="5029">
                  <c:v>42598.446197152771</c:v>
                </c:pt>
                <c:pt idx="5030">
                  <c:v>42598.44615920139</c:v>
                </c:pt>
                <c:pt idx="5031">
                  <c:v>42598.446144027774</c:v>
                </c:pt>
                <c:pt idx="5032">
                  <c:v>42598.446040185183</c:v>
                </c:pt>
                <c:pt idx="5033">
                  <c:v>42598.445849097217</c:v>
                </c:pt>
                <c:pt idx="5034">
                  <c:v>42598.437632766203</c:v>
                </c:pt>
                <c:pt idx="5035">
                  <c:v>42598.437612442132</c:v>
                </c:pt>
                <c:pt idx="5036">
                  <c:v>42598.437354293979</c:v>
                </c:pt>
                <c:pt idx="5037">
                  <c:v>42598.437349236112</c:v>
                </c:pt>
                <c:pt idx="5038">
                  <c:v>42598.437334131937</c:v>
                </c:pt>
                <c:pt idx="5039">
                  <c:v>42598.437058437492</c:v>
                </c:pt>
                <c:pt idx="5040">
                  <c:v>42598.437046388884</c:v>
                </c:pt>
                <c:pt idx="5041">
                  <c:v>42598.437034490737</c:v>
                </c:pt>
                <c:pt idx="5042">
                  <c:v>42598.436801574069</c:v>
                </c:pt>
                <c:pt idx="5043">
                  <c:v>42598.436694178243</c:v>
                </c:pt>
                <c:pt idx="5044">
                  <c:v>42598.436654421297</c:v>
                </c:pt>
                <c:pt idx="5045">
                  <c:v>42598.436642962959</c:v>
                </c:pt>
                <c:pt idx="5046">
                  <c:v>42598.435604374994</c:v>
                </c:pt>
                <c:pt idx="5047">
                  <c:v>42598.435585590276</c:v>
                </c:pt>
                <c:pt idx="5048">
                  <c:v>42598.435422199072</c:v>
                </c:pt>
                <c:pt idx="5049">
                  <c:v>42598.435410416663</c:v>
                </c:pt>
                <c:pt idx="5050">
                  <c:v>42598.43531739583</c:v>
                </c:pt>
                <c:pt idx="5051">
                  <c:v>42598.435297708325</c:v>
                </c:pt>
                <c:pt idx="5052">
                  <c:v>42598.435224594905</c:v>
                </c:pt>
                <c:pt idx="5053">
                  <c:v>42598.435197592589</c:v>
                </c:pt>
                <c:pt idx="5054">
                  <c:v>42598.435167418975</c:v>
                </c:pt>
                <c:pt idx="5055">
                  <c:v>42598.435119189809</c:v>
                </c:pt>
                <c:pt idx="5056">
                  <c:v>42598.435085451383</c:v>
                </c:pt>
                <c:pt idx="5057">
                  <c:v>42598.435072430555</c:v>
                </c:pt>
                <c:pt idx="5058">
                  <c:v>42598.435066574071</c:v>
                </c:pt>
                <c:pt idx="5059">
                  <c:v>42598.435066168975</c:v>
                </c:pt>
                <c:pt idx="5060">
                  <c:v>42598.433434155093</c:v>
                </c:pt>
                <c:pt idx="5061">
                  <c:v>42598.433414224535</c:v>
                </c:pt>
                <c:pt idx="5062">
                  <c:v>42598.433108321755</c:v>
                </c:pt>
                <c:pt idx="5063">
                  <c:v>42598.433088518512</c:v>
                </c:pt>
                <c:pt idx="5064">
                  <c:v>42598.433002361104</c:v>
                </c:pt>
                <c:pt idx="5065">
                  <c:v>42598.432970081012</c:v>
                </c:pt>
                <c:pt idx="5066">
                  <c:v>42598.432950902774</c:v>
                </c:pt>
                <c:pt idx="5067">
                  <c:v>42598.432824189811</c:v>
                </c:pt>
                <c:pt idx="5068">
                  <c:v>42598.43281233796</c:v>
                </c:pt>
                <c:pt idx="5069">
                  <c:v>42598.432703668979</c:v>
                </c:pt>
                <c:pt idx="5070">
                  <c:v>42598.432194548608</c:v>
                </c:pt>
                <c:pt idx="5071">
                  <c:v>42598.432182534722</c:v>
                </c:pt>
                <c:pt idx="5072">
                  <c:v>42598.43203142361</c:v>
                </c:pt>
                <c:pt idx="5073">
                  <c:v>42598.432012326382</c:v>
                </c:pt>
                <c:pt idx="5074">
                  <c:v>42598.431996817126</c:v>
                </c:pt>
                <c:pt idx="5075">
                  <c:v>42598.431984212963</c:v>
                </c:pt>
                <c:pt idx="5076">
                  <c:v>42598.431954363426</c:v>
                </c:pt>
                <c:pt idx="5077">
                  <c:v>42598.431941331022</c:v>
                </c:pt>
                <c:pt idx="5078">
                  <c:v>42598.431936377317</c:v>
                </c:pt>
                <c:pt idx="5079">
                  <c:v>42598.431868576394</c:v>
                </c:pt>
                <c:pt idx="5080">
                  <c:v>42598.431863217593</c:v>
                </c:pt>
                <c:pt idx="5081">
                  <c:v>42598.431706504627</c:v>
                </c:pt>
                <c:pt idx="5082">
                  <c:v>42598.431566249994</c:v>
                </c:pt>
                <c:pt idx="5083">
                  <c:v>42598.431553865739</c:v>
                </c:pt>
                <c:pt idx="5084">
                  <c:v>42598.430749814812</c:v>
                </c:pt>
                <c:pt idx="5085">
                  <c:v>42598.430738784715</c:v>
                </c:pt>
                <c:pt idx="5086">
                  <c:v>42598.430290254626</c:v>
                </c:pt>
                <c:pt idx="5087">
                  <c:v>42598.430278506938</c:v>
                </c:pt>
                <c:pt idx="5088">
                  <c:v>42598.43022908565</c:v>
                </c:pt>
                <c:pt idx="5089">
                  <c:v>42598.430191284722</c:v>
                </c:pt>
                <c:pt idx="5090">
                  <c:v>42598.430122986108</c:v>
                </c:pt>
                <c:pt idx="5091">
                  <c:v>42598.429846423613</c:v>
                </c:pt>
                <c:pt idx="5092">
                  <c:v>42598.429828831016</c:v>
                </c:pt>
                <c:pt idx="5093">
                  <c:v>42598.429746863425</c:v>
                </c:pt>
                <c:pt idx="5094">
                  <c:v>42598.429741504624</c:v>
                </c:pt>
                <c:pt idx="5095">
                  <c:v>42598.42972655093</c:v>
                </c:pt>
                <c:pt idx="5096">
                  <c:v>42598.42969193287</c:v>
                </c:pt>
                <c:pt idx="5097">
                  <c:v>42598.429670763886</c:v>
                </c:pt>
                <c:pt idx="5098">
                  <c:v>42598.429446481481</c:v>
                </c:pt>
                <c:pt idx="5099">
                  <c:v>42598.428943391198</c:v>
                </c:pt>
                <c:pt idx="5100">
                  <c:v>42598.42892997685</c:v>
                </c:pt>
                <c:pt idx="5101">
                  <c:v>42598.428808495366</c:v>
                </c:pt>
                <c:pt idx="5102">
                  <c:v>42598.428663043982</c:v>
                </c:pt>
                <c:pt idx="5103">
                  <c:v>42598.428643067127</c:v>
                </c:pt>
                <c:pt idx="5104">
                  <c:v>42598.42863805555</c:v>
                </c:pt>
                <c:pt idx="5105">
                  <c:v>42598.428578032406</c:v>
                </c:pt>
                <c:pt idx="5106">
                  <c:v>42598.428565347225</c:v>
                </c:pt>
                <c:pt idx="5107">
                  <c:v>42598.427776412042</c:v>
                </c:pt>
                <c:pt idx="5108">
                  <c:v>42598.427694942126</c:v>
                </c:pt>
                <c:pt idx="5109">
                  <c:v>42598.427674560182</c:v>
                </c:pt>
                <c:pt idx="5110">
                  <c:v>42598.427654016203</c:v>
                </c:pt>
                <c:pt idx="5111">
                  <c:v>42598.427633425927</c:v>
                </c:pt>
                <c:pt idx="5112">
                  <c:v>42598.427599837967</c:v>
                </c:pt>
                <c:pt idx="5113">
                  <c:v>42598.427536724535</c:v>
                </c:pt>
                <c:pt idx="5114">
                  <c:v>42598.427514409719</c:v>
                </c:pt>
                <c:pt idx="5115">
                  <c:v>42598.427478680554</c:v>
                </c:pt>
                <c:pt idx="5116">
                  <c:v>42598.426544027774</c:v>
                </c:pt>
                <c:pt idx="5117">
                  <c:v>42598.426524930554</c:v>
                </c:pt>
                <c:pt idx="5118">
                  <c:v>42598.42613266204</c:v>
                </c:pt>
                <c:pt idx="5119">
                  <c:v>42598.425410173608</c:v>
                </c:pt>
                <c:pt idx="5120">
                  <c:v>42598.425362476853</c:v>
                </c:pt>
                <c:pt idx="5121">
                  <c:v>42598.425286944439</c:v>
                </c:pt>
                <c:pt idx="5122">
                  <c:v>42598.425257569448</c:v>
                </c:pt>
                <c:pt idx="5123">
                  <c:v>42598.425225532403</c:v>
                </c:pt>
                <c:pt idx="5124">
                  <c:v>42598.424230405093</c:v>
                </c:pt>
                <c:pt idx="5125">
                  <c:v>42598.424218113425</c:v>
                </c:pt>
                <c:pt idx="5126">
                  <c:v>42598.424132673608</c:v>
                </c:pt>
                <c:pt idx="5127">
                  <c:v>42598.424111365741</c:v>
                </c:pt>
                <c:pt idx="5128">
                  <c:v>42598.424010937502</c:v>
                </c:pt>
                <c:pt idx="5129">
                  <c:v>42598.423991446754</c:v>
                </c:pt>
                <c:pt idx="5130">
                  <c:v>42598.423948275456</c:v>
                </c:pt>
                <c:pt idx="5131">
                  <c:v>42598.423910115736</c:v>
                </c:pt>
                <c:pt idx="5132">
                  <c:v>42598.423854108791</c:v>
                </c:pt>
                <c:pt idx="5133">
                  <c:v>42598.423848171289</c:v>
                </c:pt>
                <c:pt idx="5134">
                  <c:v>42598.422850775467</c:v>
                </c:pt>
                <c:pt idx="5135">
                  <c:v>42598.422822025459</c:v>
                </c:pt>
                <c:pt idx="5136">
                  <c:v>42598.422816550919</c:v>
                </c:pt>
                <c:pt idx="5137">
                  <c:v>42598.422797847219</c:v>
                </c:pt>
                <c:pt idx="5138">
                  <c:v>42598.422478460641</c:v>
                </c:pt>
                <c:pt idx="5139">
                  <c:v>42598.422464861105</c:v>
                </c:pt>
                <c:pt idx="5140">
                  <c:v>42598.422267685186</c:v>
                </c:pt>
                <c:pt idx="5141">
                  <c:v>42598.422247453702</c:v>
                </c:pt>
                <c:pt idx="5142">
                  <c:v>42598.422231481476</c:v>
                </c:pt>
                <c:pt idx="5143">
                  <c:v>42598.422192141203</c:v>
                </c:pt>
                <c:pt idx="5144">
                  <c:v>42598.422180162037</c:v>
                </c:pt>
                <c:pt idx="5145">
                  <c:v>42598.422174768515</c:v>
                </c:pt>
                <c:pt idx="5146">
                  <c:v>42598.421963668981</c:v>
                </c:pt>
                <c:pt idx="5147">
                  <c:v>42598.421950706012</c:v>
                </c:pt>
                <c:pt idx="5148">
                  <c:v>42598.421928495365</c:v>
                </c:pt>
                <c:pt idx="5149">
                  <c:v>42598.421904722221</c:v>
                </c:pt>
                <c:pt idx="5150">
                  <c:v>42598.421874432861</c:v>
                </c:pt>
                <c:pt idx="5151">
                  <c:v>42598.42183324074</c:v>
                </c:pt>
                <c:pt idx="5152">
                  <c:v>42598.421049502314</c:v>
                </c:pt>
                <c:pt idx="5153">
                  <c:v>42598.42099353009</c:v>
                </c:pt>
                <c:pt idx="5154">
                  <c:v>42598.420858981481</c:v>
                </c:pt>
                <c:pt idx="5155">
                  <c:v>42598.420839664352</c:v>
                </c:pt>
                <c:pt idx="5156">
                  <c:v>42598.420815902769</c:v>
                </c:pt>
                <c:pt idx="5157">
                  <c:v>42598.420787939809</c:v>
                </c:pt>
                <c:pt idx="5158">
                  <c:v>42598.420779224536</c:v>
                </c:pt>
                <c:pt idx="5159">
                  <c:v>42598.420773379628</c:v>
                </c:pt>
                <c:pt idx="5160">
                  <c:v>42598.420773043974</c:v>
                </c:pt>
                <c:pt idx="5161">
                  <c:v>42598.420404629629</c:v>
                </c:pt>
                <c:pt idx="5162">
                  <c:v>42598.420383738419</c:v>
                </c:pt>
                <c:pt idx="5163">
                  <c:v>42598.420307141205</c:v>
                </c:pt>
                <c:pt idx="5164">
                  <c:v>42598.420299398145</c:v>
                </c:pt>
                <c:pt idx="5165">
                  <c:v>42598.420287951383</c:v>
                </c:pt>
                <c:pt idx="5166">
                  <c:v>42598.420260011575</c:v>
                </c:pt>
                <c:pt idx="5167">
                  <c:v>42598.42023246528</c:v>
                </c:pt>
                <c:pt idx="5168">
                  <c:v>42598.420232268516</c:v>
                </c:pt>
                <c:pt idx="5169">
                  <c:v>42598.420233402772</c:v>
                </c:pt>
                <c:pt idx="5170">
                  <c:v>42598.419884583331</c:v>
                </c:pt>
                <c:pt idx="5171">
                  <c:v>42598.419322199072</c:v>
                </c:pt>
                <c:pt idx="5172">
                  <c:v>42598.419311053243</c:v>
                </c:pt>
                <c:pt idx="5173">
                  <c:v>42598.419267048608</c:v>
                </c:pt>
                <c:pt idx="5174">
                  <c:v>42598.419239525458</c:v>
                </c:pt>
                <c:pt idx="5175">
                  <c:v>42598.419088379625</c:v>
                </c:pt>
                <c:pt idx="5176">
                  <c:v>42598.419083310182</c:v>
                </c:pt>
                <c:pt idx="5177">
                  <c:v>42598.419023622679</c:v>
                </c:pt>
                <c:pt idx="5178">
                  <c:v>42598.419017685177</c:v>
                </c:pt>
                <c:pt idx="5179">
                  <c:v>42598.418999687499</c:v>
                </c:pt>
                <c:pt idx="5180">
                  <c:v>42598.41898505787</c:v>
                </c:pt>
                <c:pt idx="5181">
                  <c:v>42598.418971956016</c:v>
                </c:pt>
                <c:pt idx="5182">
                  <c:v>42598.41893886574</c:v>
                </c:pt>
                <c:pt idx="5183">
                  <c:v>42598.418929918982</c:v>
                </c:pt>
                <c:pt idx="5184">
                  <c:v>42598.418891909714</c:v>
                </c:pt>
                <c:pt idx="5185">
                  <c:v>42598.41841273148</c:v>
                </c:pt>
                <c:pt idx="5186">
                  <c:v>42598.418219768515</c:v>
                </c:pt>
                <c:pt idx="5187">
                  <c:v>42598.417791018517</c:v>
                </c:pt>
                <c:pt idx="5188">
                  <c:v>42598.417762569443</c:v>
                </c:pt>
                <c:pt idx="5189">
                  <c:v>42598.417750729161</c:v>
                </c:pt>
                <c:pt idx="5190">
                  <c:v>42598.417735740739</c:v>
                </c:pt>
                <c:pt idx="5191">
                  <c:v>42598.417730717592</c:v>
                </c:pt>
                <c:pt idx="5192">
                  <c:v>42598.417626134258</c:v>
                </c:pt>
                <c:pt idx="5193">
                  <c:v>42598.417374409721</c:v>
                </c:pt>
                <c:pt idx="5194">
                  <c:v>42598.41731600694</c:v>
                </c:pt>
                <c:pt idx="5195">
                  <c:v>42598.417130787035</c:v>
                </c:pt>
                <c:pt idx="5196">
                  <c:v>42598.417064479167</c:v>
                </c:pt>
                <c:pt idx="5197">
                  <c:v>42598.417033587953</c:v>
                </c:pt>
                <c:pt idx="5198">
                  <c:v>42598.416982569441</c:v>
                </c:pt>
                <c:pt idx="5199">
                  <c:v>42598.416965208329</c:v>
                </c:pt>
                <c:pt idx="5200">
                  <c:v>42598.416928738421</c:v>
                </c:pt>
                <c:pt idx="5201">
                  <c:v>42598.416922777775</c:v>
                </c:pt>
                <c:pt idx="5202">
                  <c:v>42598.416906458333</c:v>
                </c:pt>
                <c:pt idx="5203">
                  <c:v>42598.416889490742</c:v>
                </c:pt>
                <c:pt idx="5204">
                  <c:v>42598.416741377318</c:v>
                </c:pt>
                <c:pt idx="5205">
                  <c:v>42598.41670199074</c:v>
                </c:pt>
                <c:pt idx="5206">
                  <c:v>42598.416678784721</c:v>
                </c:pt>
                <c:pt idx="5207">
                  <c:v>42598.416682488423</c:v>
                </c:pt>
                <c:pt idx="5208">
                  <c:v>42598.416681192124</c:v>
                </c:pt>
                <c:pt idx="5209">
                  <c:v>42598.41668091435</c:v>
                </c:pt>
                <c:pt idx="5210">
                  <c:v>42598.41667976851</c:v>
                </c:pt>
                <c:pt idx="5211">
                  <c:v>42598.416288587963</c:v>
                </c:pt>
                <c:pt idx="5212">
                  <c:v>42598.416268530091</c:v>
                </c:pt>
                <c:pt idx="5213">
                  <c:v>42598.416208692128</c:v>
                </c:pt>
                <c:pt idx="5214">
                  <c:v>42598.416189814809</c:v>
                </c:pt>
                <c:pt idx="5215">
                  <c:v>42598.416182048612</c:v>
                </c:pt>
                <c:pt idx="5216">
                  <c:v>42598.416174664344</c:v>
                </c:pt>
                <c:pt idx="5217">
                  <c:v>42598.415791458327</c:v>
                </c:pt>
                <c:pt idx="5218">
                  <c:v>42598.415741921293</c:v>
                </c:pt>
                <c:pt idx="5219">
                  <c:v>42598.415723287035</c:v>
                </c:pt>
                <c:pt idx="5220">
                  <c:v>42598.415710995374</c:v>
                </c:pt>
                <c:pt idx="5221">
                  <c:v>42598.415706307867</c:v>
                </c:pt>
                <c:pt idx="5222">
                  <c:v>42598.415701979167</c:v>
                </c:pt>
                <c:pt idx="5223">
                  <c:v>42598.41567923611</c:v>
                </c:pt>
                <c:pt idx="5224">
                  <c:v>42598.415297430554</c:v>
                </c:pt>
                <c:pt idx="5225">
                  <c:v>42598.415233692132</c:v>
                </c:pt>
                <c:pt idx="5226">
                  <c:v>42598.414591631947</c:v>
                </c:pt>
                <c:pt idx="5227">
                  <c:v>42598.414573715272</c:v>
                </c:pt>
                <c:pt idx="5228">
                  <c:v>42598.414547696761</c:v>
                </c:pt>
                <c:pt idx="5229">
                  <c:v>42598.414358842587</c:v>
                </c:pt>
                <c:pt idx="5230">
                  <c:v>42598.414344212964</c:v>
                </c:pt>
                <c:pt idx="5231">
                  <c:v>42598.414310879634</c:v>
                </c:pt>
                <c:pt idx="5232">
                  <c:v>42598.41429123842</c:v>
                </c:pt>
                <c:pt idx="5233">
                  <c:v>42598.414273877315</c:v>
                </c:pt>
                <c:pt idx="5234">
                  <c:v>42598.414225787034</c:v>
                </c:pt>
                <c:pt idx="5235">
                  <c:v>42598.414201793981</c:v>
                </c:pt>
                <c:pt idx="5236">
                  <c:v>42598.414193240744</c:v>
                </c:pt>
                <c:pt idx="5237">
                  <c:v>42598.414169270829</c:v>
                </c:pt>
                <c:pt idx="5238">
                  <c:v>42598.414156076389</c:v>
                </c:pt>
                <c:pt idx="5239">
                  <c:v>42598.41414364583</c:v>
                </c:pt>
                <c:pt idx="5240">
                  <c:v>42598.414028599531</c:v>
                </c:pt>
                <c:pt idx="5241">
                  <c:v>42598.414014803238</c:v>
                </c:pt>
                <c:pt idx="5242">
                  <c:v>42598.413918877319</c:v>
                </c:pt>
                <c:pt idx="5243">
                  <c:v>42598.413912511569</c:v>
                </c:pt>
                <c:pt idx="5244">
                  <c:v>42598.41390511574</c:v>
                </c:pt>
                <c:pt idx="5245">
                  <c:v>42598.41388724537</c:v>
                </c:pt>
                <c:pt idx="5246">
                  <c:v>42598.413858958331</c:v>
                </c:pt>
                <c:pt idx="5247">
                  <c:v>42598.413850578698</c:v>
                </c:pt>
                <c:pt idx="5248">
                  <c:v>42598.413830474536</c:v>
                </c:pt>
                <c:pt idx="5249">
                  <c:v>42598.413606284717</c:v>
                </c:pt>
                <c:pt idx="5250">
                  <c:v>42598.413535034721</c:v>
                </c:pt>
                <c:pt idx="5251">
                  <c:v>42598.413440462959</c:v>
                </c:pt>
                <c:pt idx="5252">
                  <c:v>42598.413232407409</c:v>
                </c:pt>
                <c:pt idx="5253">
                  <c:v>42598.413218611109</c:v>
                </c:pt>
                <c:pt idx="5254">
                  <c:v>42598.41317047453</c:v>
                </c:pt>
                <c:pt idx="5255">
                  <c:v>42598.41315670139</c:v>
                </c:pt>
                <c:pt idx="5256">
                  <c:v>42598.413047465277</c:v>
                </c:pt>
                <c:pt idx="5257">
                  <c:v>42598.413032175922</c:v>
                </c:pt>
                <c:pt idx="5258">
                  <c:v>42598.411874189813</c:v>
                </c:pt>
                <c:pt idx="5259">
                  <c:v>42598.411855254628</c:v>
                </c:pt>
                <c:pt idx="5260">
                  <c:v>42598.411826840274</c:v>
                </c:pt>
                <c:pt idx="5261">
                  <c:v>42598.411814155093</c:v>
                </c:pt>
                <c:pt idx="5262">
                  <c:v>42598.411417800926</c:v>
                </c:pt>
                <c:pt idx="5263">
                  <c:v>42598.411382812497</c:v>
                </c:pt>
                <c:pt idx="5264">
                  <c:v>42598.411149432868</c:v>
                </c:pt>
                <c:pt idx="5265">
                  <c:v>42598.41104673611</c:v>
                </c:pt>
                <c:pt idx="5266">
                  <c:v>42598.411020405088</c:v>
                </c:pt>
                <c:pt idx="5267">
                  <c:v>42598.411015416663</c:v>
                </c:pt>
                <c:pt idx="5268">
                  <c:v>42598.410881944445</c:v>
                </c:pt>
                <c:pt idx="5269">
                  <c:v>42598.41063309028</c:v>
                </c:pt>
                <c:pt idx="5270">
                  <c:v>42598.410603206015</c:v>
                </c:pt>
                <c:pt idx="5271">
                  <c:v>42598.410369143516</c:v>
                </c:pt>
                <c:pt idx="5272">
                  <c:v>42598.41036350694</c:v>
                </c:pt>
                <c:pt idx="5273">
                  <c:v>42598.410326319441</c:v>
                </c:pt>
                <c:pt idx="5274">
                  <c:v>42598.410267604166</c:v>
                </c:pt>
                <c:pt idx="5275">
                  <c:v>42598.410254108792</c:v>
                </c:pt>
                <c:pt idx="5276">
                  <c:v>42598.410234467592</c:v>
                </c:pt>
                <c:pt idx="5277">
                  <c:v>42598.410215138887</c:v>
                </c:pt>
                <c:pt idx="5278">
                  <c:v>42598.409790682868</c:v>
                </c:pt>
                <c:pt idx="5279">
                  <c:v>42598.409759178241</c:v>
                </c:pt>
                <c:pt idx="5280">
                  <c:v>42598.409745624995</c:v>
                </c:pt>
                <c:pt idx="5281">
                  <c:v>42598.409704155092</c:v>
                </c:pt>
                <c:pt idx="5282">
                  <c:v>42598.409691944442</c:v>
                </c:pt>
                <c:pt idx="5283">
                  <c:v>42598.409546400457</c:v>
                </c:pt>
                <c:pt idx="5284">
                  <c:v>42598.409526678239</c:v>
                </c:pt>
                <c:pt idx="5285">
                  <c:v>42598.409494930551</c:v>
                </c:pt>
                <c:pt idx="5286">
                  <c:v>42598.409481874995</c:v>
                </c:pt>
                <c:pt idx="5287">
                  <c:v>42598.409464456017</c:v>
                </c:pt>
                <c:pt idx="5288">
                  <c:v>42598.409464247685</c:v>
                </c:pt>
                <c:pt idx="5289">
                  <c:v>42598.409463067124</c:v>
                </c:pt>
                <c:pt idx="5290">
                  <c:v>42598.4094625</c:v>
                </c:pt>
                <c:pt idx="5291">
                  <c:v>42598.409461747688</c:v>
                </c:pt>
                <c:pt idx="5292">
                  <c:v>42598.402259687493</c:v>
                </c:pt>
                <c:pt idx="5293">
                  <c:v>42598.402251423606</c:v>
                </c:pt>
                <c:pt idx="5294">
                  <c:v>42598.401848379632</c:v>
                </c:pt>
                <c:pt idx="5295">
                  <c:v>42598.401820578707</c:v>
                </c:pt>
                <c:pt idx="5296">
                  <c:v>42598.401655995367</c:v>
                </c:pt>
                <c:pt idx="5297">
                  <c:v>42598.383536053232</c:v>
                </c:pt>
                <c:pt idx="5298">
                  <c:v>42598.383522025462</c:v>
                </c:pt>
                <c:pt idx="5299">
                  <c:v>42598.383272245366</c:v>
                </c:pt>
                <c:pt idx="5300">
                  <c:v>42598.383231759253</c:v>
                </c:pt>
                <c:pt idx="5301">
                  <c:v>42598.383209803236</c:v>
                </c:pt>
                <c:pt idx="5302">
                  <c:v>42598.383043182868</c:v>
                </c:pt>
                <c:pt idx="5303">
                  <c:v>42598.383024976851</c:v>
                </c:pt>
                <c:pt idx="5304">
                  <c:v>42598.383019282403</c:v>
                </c:pt>
                <c:pt idx="5305">
                  <c:v>42598.383012881946</c:v>
                </c:pt>
                <c:pt idx="5306">
                  <c:v>42598.382954733788</c:v>
                </c:pt>
                <c:pt idx="5307">
                  <c:v>42598.382273703704</c:v>
                </c:pt>
                <c:pt idx="5308">
                  <c:v>42598.38225978009</c:v>
                </c:pt>
                <c:pt idx="5309">
                  <c:v>42598.382213715275</c:v>
                </c:pt>
                <c:pt idx="5310">
                  <c:v>42598.382193113423</c:v>
                </c:pt>
                <c:pt idx="5311">
                  <c:v>42598.381888969911</c:v>
                </c:pt>
                <c:pt idx="5312">
                  <c:v>42598.38187435185</c:v>
                </c:pt>
                <c:pt idx="5313">
                  <c:v>42598.381868449076</c:v>
                </c:pt>
                <c:pt idx="5314">
                  <c:v>42598.381741585647</c:v>
                </c:pt>
                <c:pt idx="5315">
                  <c:v>42598.381707534718</c:v>
                </c:pt>
                <c:pt idx="5316">
                  <c:v>42598.381628483796</c:v>
                </c:pt>
                <c:pt idx="5317">
                  <c:v>42598.381608819443</c:v>
                </c:pt>
                <c:pt idx="5318">
                  <c:v>42598.362930636569</c:v>
                </c:pt>
                <c:pt idx="5319">
                  <c:v>42598.362926446753</c:v>
                </c:pt>
                <c:pt idx="5320">
                  <c:v>42598.362847349541</c:v>
                </c:pt>
                <c:pt idx="5321">
                  <c:v>42598.362687268513</c:v>
                </c:pt>
                <c:pt idx="5322">
                  <c:v>42598.362662858795</c:v>
                </c:pt>
                <c:pt idx="5323">
                  <c:v>42598.362651643518</c:v>
                </c:pt>
                <c:pt idx="5324">
                  <c:v>42598.362637650462</c:v>
                </c:pt>
                <c:pt idx="5325">
                  <c:v>42598.362529363425</c:v>
                </c:pt>
                <c:pt idx="5326">
                  <c:v>42598.362486030092</c:v>
                </c:pt>
                <c:pt idx="5327">
                  <c:v>42598.362462314813</c:v>
                </c:pt>
                <c:pt idx="5328">
                  <c:v>42598.36243108796</c:v>
                </c:pt>
                <c:pt idx="5329">
                  <c:v>42598.362411284717</c:v>
                </c:pt>
                <c:pt idx="5330">
                  <c:v>42598.362407233792</c:v>
                </c:pt>
                <c:pt idx="5331">
                  <c:v>42598.362308113421</c:v>
                </c:pt>
                <c:pt idx="5332">
                  <c:v>42598.362287812495</c:v>
                </c:pt>
                <c:pt idx="5333">
                  <c:v>42598.362259849535</c:v>
                </c:pt>
                <c:pt idx="5334">
                  <c:v>42598.362255266205</c:v>
                </c:pt>
                <c:pt idx="5335">
                  <c:v>42598.362230891202</c:v>
                </c:pt>
                <c:pt idx="5336">
                  <c:v>42598.362200625001</c:v>
                </c:pt>
                <c:pt idx="5337">
                  <c:v>42598.362195520829</c:v>
                </c:pt>
                <c:pt idx="5338">
                  <c:v>42598.362190497683</c:v>
                </c:pt>
                <c:pt idx="5339">
                  <c:v>42598.36218773148</c:v>
                </c:pt>
                <c:pt idx="5340">
                  <c:v>42598.361945439807</c:v>
                </c:pt>
                <c:pt idx="5341">
                  <c:v>42598.361925671292</c:v>
                </c:pt>
                <c:pt idx="5342">
                  <c:v>42598.36190880787</c:v>
                </c:pt>
                <c:pt idx="5343">
                  <c:v>42598.36190413194</c:v>
                </c:pt>
                <c:pt idx="5344">
                  <c:v>42598.361849814813</c:v>
                </c:pt>
                <c:pt idx="5345">
                  <c:v>42598.361770682866</c:v>
                </c:pt>
                <c:pt idx="5346">
                  <c:v>42598.361751840275</c:v>
                </c:pt>
                <c:pt idx="5347">
                  <c:v>42598.361703657407</c:v>
                </c:pt>
                <c:pt idx="5348">
                  <c:v>42598.36168016203</c:v>
                </c:pt>
                <c:pt idx="5349">
                  <c:v>42598.361584918981</c:v>
                </c:pt>
                <c:pt idx="5350">
                  <c:v>42598.3615603125</c:v>
                </c:pt>
                <c:pt idx="5351">
                  <c:v>42598.36155548611</c:v>
                </c:pt>
                <c:pt idx="5352">
                  <c:v>42598.361416354164</c:v>
                </c:pt>
                <c:pt idx="5353">
                  <c:v>42598.361355335648</c:v>
                </c:pt>
                <c:pt idx="5354">
                  <c:v>42598.361287152773</c:v>
                </c:pt>
                <c:pt idx="5355">
                  <c:v>42598.361266701388</c:v>
                </c:pt>
                <c:pt idx="5356">
                  <c:v>42598.361212604163</c:v>
                </c:pt>
                <c:pt idx="5357">
                  <c:v>42598.361189606476</c:v>
                </c:pt>
                <c:pt idx="5358">
                  <c:v>42598.361099988419</c:v>
                </c:pt>
                <c:pt idx="5359">
                  <c:v>42598.361075092595</c:v>
                </c:pt>
                <c:pt idx="5360">
                  <c:v>42598.361034895825</c:v>
                </c:pt>
                <c:pt idx="5361">
                  <c:v>42598.360889641197</c:v>
                </c:pt>
                <c:pt idx="5362">
                  <c:v>42598.360879884254</c:v>
                </c:pt>
                <c:pt idx="5363">
                  <c:v>42598.360660023151</c:v>
                </c:pt>
                <c:pt idx="5364">
                  <c:v>42598.360655694443</c:v>
                </c:pt>
                <c:pt idx="5365">
                  <c:v>42598.360629479168</c:v>
                </c:pt>
                <c:pt idx="5366">
                  <c:v>42598.360588425923</c:v>
                </c:pt>
                <c:pt idx="5367">
                  <c:v>42598.360584201386</c:v>
                </c:pt>
                <c:pt idx="5368">
                  <c:v>42598.360567627315</c:v>
                </c:pt>
                <c:pt idx="5369">
                  <c:v>42598.360547222219</c:v>
                </c:pt>
                <c:pt idx="5370">
                  <c:v>42598.360541365742</c:v>
                </c:pt>
                <c:pt idx="5371">
                  <c:v>42598.360520763883</c:v>
                </c:pt>
                <c:pt idx="5372">
                  <c:v>42598.360445972219</c:v>
                </c:pt>
                <c:pt idx="5373">
                  <c:v>42598.360389259258</c:v>
                </c:pt>
                <c:pt idx="5374">
                  <c:v>42598.360373831012</c:v>
                </c:pt>
                <c:pt idx="5375">
                  <c:v>42598.36010223379</c:v>
                </c:pt>
                <c:pt idx="5376">
                  <c:v>42598.360092499999</c:v>
                </c:pt>
                <c:pt idx="5377">
                  <c:v>42598.360078738428</c:v>
                </c:pt>
                <c:pt idx="5378">
                  <c:v>42598.359940578703</c:v>
                </c:pt>
                <c:pt idx="5379">
                  <c:v>42598.359915613422</c:v>
                </c:pt>
                <c:pt idx="5380">
                  <c:v>42598.359891064807</c:v>
                </c:pt>
                <c:pt idx="5381">
                  <c:v>42598.359887418977</c:v>
                </c:pt>
                <c:pt idx="5382">
                  <c:v>42598.359887071754</c:v>
                </c:pt>
                <c:pt idx="5383">
                  <c:v>42598.359886354163</c:v>
                </c:pt>
                <c:pt idx="5384">
                  <c:v>42598.359621851851</c:v>
                </c:pt>
                <c:pt idx="5385">
                  <c:v>42598.359396504631</c:v>
                </c:pt>
                <c:pt idx="5386">
                  <c:v>42598.358971817128</c:v>
                </c:pt>
                <c:pt idx="5387">
                  <c:v>42598.358930034716</c:v>
                </c:pt>
                <c:pt idx="5388">
                  <c:v>42598.358922858788</c:v>
                </c:pt>
                <c:pt idx="5389">
                  <c:v>42598.358718391202</c:v>
                </c:pt>
                <c:pt idx="5390">
                  <c:v>42598.35867898148</c:v>
                </c:pt>
                <c:pt idx="5391">
                  <c:v>42598.358678888886</c:v>
                </c:pt>
                <c:pt idx="5392">
                  <c:v>42598.358676226846</c:v>
                </c:pt>
                <c:pt idx="5393">
                  <c:v>42598.358198958325</c:v>
                </c:pt>
                <c:pt idx="5394">
                  <c:v>42598.357883101846</c:v>
                </c:pt>
                <c:pt idx="5395">
                  <c:v>42598.357877916664</c:v>
                </c:pt>
                <c:pt idx="5396">
                  <c:v>42598.357473819444</c:v>
                </c:pt>
                <c:pt idx="5397">
                  <c:v>42598.357444814814</c:v>
                </c:pt>
                <c:pt idx="5398">
                  <c:v>42598.357422222216</c:v>
                </c:pt>
                <c:pt idx="5399">
                  <c:v>42598.357345798613</c:v>
                </c:pt>
                <c:pt idx="5400">
                  <c:v>42598.35731850694</c:v>
                </c:pt>
                <c:pt idx="5401">
                  <c:v>42598.356761446754</c:v>
                </c:pt>
                <c:pt idx="5402">
                  <c:v>42598.356741226853</c:v>
                </c:pt>
                <c:pt idx="5403">
                  <c:v>42598.356739282404</c:v>
                </c:pt>
                <c:pt idx="5404">
                  <c:v>42598.356665150459</c:v>
                </c:pt>
                <c:pt idx="5405">
                  <c:v>42598.356600104169</c:v>
                </c:pt>
                <c:pt idx="5406">
                  <c:v>42598.356452210646</c:v>
                </c:pt>
                <c:pt idx="5407">
                  <c:v>42598.356437615737</c:v>
                </c:pt>
                <c:pt idx="5408">
                  <c:v>42598.356416527771</c:v>
                </c:pt>
                <c:pt idx="5409">
                  <c:v>42598.356399490738</c:v>
                </c:pt>
                <c:pt idx="5410">
                  <c:v>42598.356359108795</c:v>
                </c:pt>
                <c:pt idx="5411">
                  <c:v>42598.356329710645</c:v>
                </c:pt>
                <c:pt idx="5412">
                  <c:v>42598.355546747676</c:v>
                </c:pt>
                <c:pt idx="5413">
                  <c:v>42598.35533525463</c:v>
                </c:pt>
                <c:pt idx="5414">
                  <c:v>42598.355228506938</c:v>
                </c:pt>
                <c:pt idx="5415">
                  <c:v>42598.35519858796</c:v>
                </c:pt>
                <c:pt idx="5416">
                  <c:v>42598.35518825231</c:v>
                </c:pt>
                <c:pt idx="5417">
                  <c:v>42598.354121643519</c:v>
                </c:pt>
                <c:pt idx="5418">
                  <c:v>42598.3541018287</c:v>
                </c:pt>
                <c:pt idx="5419">
                  <c:v>42598.354094826391</c:v>
                </c:pt>
                <c:pt idx="5420">
                  <c:v>42598.354073020826</c:v>
                </c:pt>
                <c:pt idx="5421">
                  <c:v>42598.353927349533</c:v>
                </c:pt>
                <c:pt idx="5422">
                  <c:v>42598.353849039348</c:v>
                </c:pt>
                <c:pt idx="5423">
                  <c:v>42598.353751423609</c:v>
                </c:pt>
                <c:pt idx="5424">
                  <c:v>42598.353740624996</c:v>
                </c:pt>
                <c:pt idx="5425">
                  <c:v>42598.353588541664</c:v>
                </c:pt>
                <c:pt idx="5426">
                  <c:v>42598.351423425927</c:v>
                </c:pt>
                <c:pt idx="5427">
                  <c:v>42598.351223553233</c:v>
                </c:pt>
                <c:pt idx="5428">
                  <c:v>42598.337910335649</c:v>
                </c:pt>
                <c:pt idx="5429">
                  <c:v>42598.337464756936</c:v>
                </c:pt>
                <c:pt idx="5430">
                  <c:v>42598.337417662035</c:v>
                </c:pt>
                <c:pt idx="5431">
                  <c:v>42598.324416168973</c:v>
                </c:pt>
                <c:pt idx="5432">
                  <c:v>42598.324365335648</c:v>
                </c:pt>
                <c:pt idx="5433">
                  <c:v>42598.324336724538</c:v>
                </c:pt>
                <c:pt idx="5434">
                  <c:v>42598.323805972213</c:v>
                </c:pt>
                <c:pt idx="5435">
                  <c:v>42598.323734432874</c:v>
                </c:pt>
                <c:pt idx="5436">
                  <c:v>42598.323691226855</c:v>
                </c:pt>
                <c:pt idx="5437">
                  <c:v>42598.323572893518</c:v>
                </c:pt>
                <c:pt idx="5438">
                  <c:v>42598.323559965276</c:v>
                </c:pt>
                <c:pt idx="5439">
                  <c:v>42598.323500833329</c:v>
                </c:pt>
                <c:pt idx="5440">
                  <c:v>42598.323485428242</c:v>
                </c:pt>
                <c:pt idx="5441">
                  <c:v>42598.323470138894</c:v>
                </c:pt>
                <c:pt idx="5442">
                  <c:v>42598.32345762731</c:v>
                </c:pt>
                <c:pt idx="5443">
                  <c:v>42598.323422152775</c:v>
                </c:pt>
                <c:pt idx="5444">
                  <c:v>42598.32341070602</c:v>
                </c:pt>
                <c:pt idx="5445">
                  <c:v>42598.323379861111</c:v>
                </c:pt>
                <c:pt idx="5446">
                  <c:v>42598.323365081014</c:v>
                </c:pt>
                <c:pt idx="5447">
                  <c:v>42598.323343437492</c:v>
                </c:pt>
                <c:pt idx="5448">
                  <c:v>42598.323285509257</c:v>
                </c:pt>
                <c:pt idx="5449">
                  <c:v>42598.322382199076</c:v>
                </c:pt>
                <c:pt idx="5450">
                  <c:v>42598.322291400458</c:v>
                </c:pt>
                <c:pt idx="5451">
                  <c:v>42598.322027002308</c:v>
                </c:pt>
                <c:pt idx="5452">
                  <c:v>42598.32200393518</c:v>
                </c:pt>
                <c:pt idx="5453">
                  <c:v>42598.321930416663</c:v>
                </c:pt>
                <c:pt idx="5454">
                  <c:v>42598.321909710641</c:v>
                </c:pt>
                <c:pt idx="5455">
                  <c:v>42598.321719942127</c:v>
                </c:pt>
                <c:pt idx="5456">
                  <c:v>42598.321705335642</c:v>
                </c:pt>
                <c:pt idx="5457">
                  <c:v>42598.32168375</c:v>
                </c:pt>
                <c:pt idx="5458">
                  <c:v>42598.321632766201</c:v>
                </c:pt>
                <c:pt idx="5459">
                  <c:v>42598.321614317123</c:v>
                </c:pt>
                <c:pt idx="5460">
                  <c:v>42598.321598877315</c:v>
                </c:pt>
                <c:pt idx="5461">
                  <c:v>42598.321579930554</c:v>
                </c:pt>
                <c:pt idx="5462">
                  <c:v>42598.320733831009</c:v>
                </c:pt>
                <c:pt idx="5463">
                  <c:v>42598.320337418976</c:v>
                </c:pt>
                <c:pt idx="5464">
                  <c:v>42598.320322685184</c:v>
                </c:pt>
                <c:pt idx="5465">
                  <c:v>42598.320117708332</c:v>
                </c:pt>
                <c:pt idx="5466">
                  <c:v>42598.320059155092</c:v>
                </c:pt>
                <c:pt idx="5467">
                  <c:v>42598.31989796296</c:v>
                </c:pt>
                <c:pt idx="5468">
                  <c:v>42598.319859618052</c:v>
                </c:pt>
                <c:pt idx="5469">
                  <c:v>42598.319804571758</c:v>
                </c:pt>
                <c:pt idx="5470">
                  <c:v>42598.319736076388</c:v>
                </c:pt>
                <c:pt idx="5471">
                  <c:v>42598.319653877312</c:v>
                </c:pt>
                <c:pt idx="5472">
                  <c:v>42598.312295509255</c:v>
                </c:pt>
                <c:pt idx="5473">
                  <c:v>42598.312195243052</c:v>
                </c:pt>
                <c:pt idx="5474">
                  <c:v>42598.312170717589</c:v>
                </c:pt>
                <c:pt idx="5475">
                  <c:v>42598.312093819441</c:v>
                </c:pt>
                <c:pt idx="5476">
                  <c:v>42598.31207310185</c:v>
                </c:pt>
                <c:pt idx="5477">
                  <c:v>42598.312023530096</c:v>
                </c:pt>
                <c:pt idx="5478">
                  <c:v>42598.312003692125</c:v>
                </c:pt>
                <c:pt idx="5479">
                  <c:v>42598.311954826386</c:v>
                </c:pt>
                <c:pt idx="5480">
                  <c:v>42598.311867789351</c:v>
                </c:pt>
                <c:pt idx="5481">
                  <c:v>42598.311803113422</c:v>
                </c:pt>
                <c:pt idx="5482">
                  <c:v>42598.311798888892</c:v>
                </c:pt>
                <c:pt idx="5483">
                  <c:v>42598.311635798607</c:v>
                </c:pt>
                <c:pt idx="5484">
                  <c:v>42598.311618877306</c:v>
                </c:pt>
                <c:pt idx="5485">
                  <c:v>42598.311505405094</c:v>
                </c:pt>
                <c:pt idx="5486">
                  <c:v>42597.957846249999</c:v>
                </c:pt>
                <c:pt idx="5487">
                  <c:v>42597.957830671287</c:v>
                </c:pt>
                <c:pt idx="5488">
                  <c:v>42597.732959247682</c:v>
                </c:pt>
                <c:pt idx="5489">
                  <c:v>42597.732941400456</c:v>
                </c:pt>
                <c:pt idx="5490">
                  <c:v>42597.732907638892</c:v>
                </c:pt>
                <c:pt idx="5491">
                  <c:v>42597.732719537038</c:v>
                </c:pt>
                <c:pt idx="5492">
                  <c:v>42597.73265262731</c:v>
                </c:pt>
                <c:pt idx="5493">
                  <c:v>42597.730055555548</c:v>
                </c:pt>
                <c:pt idx="5494">
                  <c:v>42597.729165335644</c:v>
                </c:pt>
                <c:pt idx="5495">
                  <c:v>42597.719161793982</c:v>
                </c:pt>
                <c:pt idx="5496">
                  <c:v>42597.719139016197</c:v>
                </c:pt>
                <c:pt idx="5497">
                  <c:v>42597.719099074071</c:v>
                </c:pt>
                <c:pt idx="5498">
                  <c:v>42597.719074583329</c:v>
                </c:pt>
                <c:pt idx="5499">
                  <c:v>42597.719055694441</c:v>
                </c:pt>
                <c:pt idx="5500">
                  <c:v>42597.719055046291</c:v>
                </c:pt>
                <c:pt idx="5501">
                  <c:v>42597.715661319446</c:v>
                </c:pt>
                <c:pt idx="5502">
                  <c:v>42597.71563465277</c:v>
                </c:pt>
                <c:pt idx="5503">
                  <c:v>42597.715624988421</c:v>
                </c:pt>
                <c:pt idx="5504">
                  <c:v>42597.715608402774</c:v>
                </c:pt>
                <c:pt idx="5505">
                  <c:v>42597.715599050927</c:v>
                </c:pt>
                <c:pt idx="5506">
                  <c:v>42597.715535254632</c:v>
                </c:pt>
                <c:pt idx="5507">
                  <c:v>42597.715522314815</c:v>
                </c:pt>
                <c:pt idx="5508">
                  <c:v>42597.715515428237</c:v>
                </c:pt>
                <c:pt idx="5509">
                  <c:v>42597.715495972217</c:v>
                </c:pt>
                <c:pt idx="5510">
                  <c:v>42597.71546973379</c:v>
                </c:pt>
                <c:pt idx="5511">
                  <c:v>42597.715447835646</c:v>
                </c:pt>
                <c:pt idx="5512">
                  <c:v>42597.715433831014</c:v>
                </c:pt>
                <c:pt idx="5513">
                  <c:v>42597.715420902772</c:v>
                </c:pt>
                <c:pt idx="5514">
                  <c:v>42597.715386527772</c:v>
                </c:pt>
                <c:pt idx="5515">
                  <c:v>42597.715365393517</c:v>
                </c:pt>
                <c:pt idx="5516">
                  <c:v>42597.715276712966</c:v>
                </c:pt>
                <c:pt idx="5517">
                  <c:v>42597.715267129628</c:v>
                </c:pt>
                <c:pt idx="5518">
                  <c:v>42597.715271944442</c:v>
                </c:pt>
                <c:pt idx="5519">
                  <c:v>42597.715269409724</c:v>
                </c:pt>
                <c:pt idx="5520">
                  <c:v>42597.715264594903</c:v>
                </c:pt>
                <c:pt idx="5521">
                  <c:v>42597.715263101847</c:v>
                </c:pt>
                <c:pt idx="5522">
                  <c:v>42597.715260937497</c:v>
                </c:pt>
                <c:pt idx="5523">
                  <c:v>42597.715253888884</c:v>
                </c:pt>
                <c:pt idx="5524">
                  <c:v>42597.715249062494</c:v>
                </c:pt>
                <c:pt idx="5525">
                  <c:v>42597.715245196756</c:v>
                </c:pt>
                <c:pt idx="5526">
                  <c:v>42597.715235335643</c:v>
                </c:pt>
                <c:pt idx="5527">
                  <c:v>42597.715234293973</c:v>
                </c:pt>
                <c:pt idx="5528">
                  <c:v>42597.715227766203</c:v>
                </c:pt>
                <c:pt idx="5529">
                  <c:v>42597.715215138887</c:v>
                </c:pt>
                <c:pt idx="5530">
                  <c:v>42597.715203981475</c:v>
                </c:pt>
                <c:pt idx="5531">
                  <c:v>42597.715194039345</c:v>
                </c:pt>
                <c:pt idx="5532">
                  <c:v>42597.715191990741</c:v>
                </c:pt>
                <c:pt idx="5533">
                  <c:v>42597.715187766204</c:v>
                </c:pt>
                <c:pt idx="5534">
                  <c:v>42597.715181724532</c:v>
                </c:pt>
                <c:pt idx="5535">
                  <c:v>42597.715153171295</c:v>
                </c:pt>
                <c:pt idx="5536">
                  <c:v>42597.715114293977</c:v>
                </c:pt>
                <c:pt idx="5537">
                  <c:v>42597.715107743054</c:v>
                </c:pt>
                <c:pt idx="5538">
                  <c:v>42597.715068784717</c:v>
                </c:pt>
                <c:pt idx="5539">
                  <c:v>42597.71504800926</c:v>
                </c:pt>
                <c:pt idx="5540">
                  <c:v>42597.715022071752</c:v>
                </c:pt>
                <c:pt idx="5541">
                  <c:v>42597.71498921296</c:v>
                </c:pt>
                <c:pt idx="5542">
                  <c:v>42597.714886527778</c:v>
                </c:pt>
                <c:pt idx="5543">
                  <c:v>42597.714880416665</c:v>
                </c:pt>
                <c:pt idx="5544">
                  <c:v>42597.714864930553</c:v>
                </c:pt>
                <c:pt idx="5545">
                  <c:v>42597.714856261569</c:v>
                </c:pt>
                <c:pt idx="5546">
                  <c:v>42597.714806342592</c:v>
                </c:pt>
                <c:pt idx="5547">
                  <c:v>42597.714781388888</c:v>
                </c:pt>
                <c:pt idx="5548">
                  <c:v>42597.714719189811</c:v>
                </c:pt>
                <c:pt idx="5549">
                  <c:v>42597.714700138888</c:v>
                </c:pt>
                <c:pt idx="5550">
                  <c:v>42597.714595578705</c:v>
                </c:pt>
                <c:pt idx="5551">
                  <c:v>42597.714576643521</c:v>
                </c:pt>
                <c:pt idx="5552">
                  <c:v>42597.714418657408</c:v>
                </c:pt>
                <c:pt idx="5553">
                  <c:v>42597.71440261574</c:v>
                </c:pt>
                <c:pt idx="5554">
                  <c:v>42597.714396932868</c:v>
                </c:pt>
                <c:pt idx="5555">
                  <c:v>42597.714245185183</c:v>
                </c:pt>
                <c:pt idx="5556">
                  <c:v>42597.714237268512</c:v>
                </c:pt>
                <c:pt idx="5557">
                  <c:v>42597.713923703697</c:v>
                </c:pt>
                <c:pt idx="5558">
                  <c:v>42597.713907916666</c:v>
                </c:pt>
                <c:pt idx="5559">
                  <c:v>42597.713875706017</c:v>
                </c:pt>
                <c:pt idx="5560">
                  <c:v>42597.71384319444</c:v>
                </c:pt>
                <c:pt idx="5561">
                  <c:v>42597.713750555551</c:v>
                </c:pt>
                <c:pt idx="5562">
                  <c:v>42597.71373048611</c:v>
                </c:pt>
                <c:pt idx="5563">
                  <c:v>42597.713662650458</c:v>
                </c:pt>
                <c:pt idx="5564">
                  <c:v>42597.713641018512</c:v>
                </c:pt>
                <c:pt idx="5565">
                  <c:v>42597.713629456019</c:v>
                </c:pt>
                <c:pt idx="5566">
                  <c:v>42597.713599409719</c:v>
                </c:pt>
                <c:pt idx="5567">
                  <c:v>42597.713587175924</c:v>
                </c:pt>
                <c:pt idx="5568">
                  <c:v>42597.713569814812</c:v>
                </c:pt>
                <c:pt idx="5569">
                  <c:v>42597.713537280091</c:v>
                </c:pt>
                <c:pt idx="5570">
                  <c:v>42597.713495613418</c:v>
                </c:pt>
                <c:pt idx="5571">
                  <c:v>42597.713484282409</c:v>
                </c:pt>
                <c:pt idx="5572">
                  <c:v>42597.71345476852</c:v>
                </c:pt>
                <c:pt idx="5573">
                  <c:v>42597.713423622678</c:v>
                </c:pt>
                <c:pt idx="5574">
                  <c:v>42597.71338689814</c:v>
                </c:pt>
                <c:pt idx="5575">
                  <c:v>42597.713370127312</c:v>
                </c:pt>
                <c:pt idx="5576">
                  <c:v>42597.713350914353</c:v>
                </c:pt>
                <c:pt idx="5577">
                  <c:v>42597.713336006942</c:v>
                </c:pt>
                <c:pt idx="5578">
                  <c:v>42597.713315729161</c:v>
                </c:pt>
                <c:pt idx="5579">
                  <c:v>42597.713300162031</c:v>
                </c:pt>
                <c:pt idx="5580">
                  <c:v>42597.71107946759</c:v>
                </c:pt>
                <c:pt idx="5581">
                  <c:v>42597.710978344905</c:v>
                </c:pt>
                <c:pt idx="5582">
                  <c:v>42597.710935289353</c:v>
                </c:pt>
                <c:pt idx="5583">
                  <c:v>42597.710904004627</c:v>
                </c:pt>
                <c:pt idx="5584">
                  <c:v>42597.710866064815</c:v>
                </c:pt>
                <c:pt idx="5585">
                  <c:v>42597.710839918982</c:v>
                </c:pt>
                <c:pt idx="5586">
                  <c:v>42597.706521747685</c:v>
                </c:pt>
                <c:pt idx="5587">
                  <c:v>42597.706504502312</c:v>
                </c:pt>
                <c:pt idx="5588">
                  <c:v>42597.706466805546</c:v>
                </c:pt>
                <c:pt idx="5589">
                  <c:v>42597.706017002311</c:v>
                </c:pt>
                <c:pt idx="5590">
                  <c:v>42597.705996712961</c:v>
                </c:pt>
                <c:pt idx="5591">
                  <c:v>42597.70584505787</c:v>
                </c:pt>
                <c:pt idx="5592">
                  <c:v>42597.705808055551</c:v>
                </c:pt>
                <c:pt idx="5593">
                  <c:v>42597.705789467589</c:v>
                </c:pt>
                <c:pt idx="5594">
                  <c:v>42597.705716782402</c:v>
                </c:pt>
                <c:pt idx="5595">
                  <c:v>42597.705711817129</c:v>
                </c:pt>
                <c:pt idx="5596">
                  <c:v>42597.705058900458</c:v>
                </c:pt>
                <c:pt idx="5597">
                  <c:v>42597.705059976848</c:v>
                </c:pt>
                <c:pt idx="5598">
                  <c:v>42597.701953298609</c:v>
                </c:pt>
                <c:pt idx="5599">
                  <c:v>42597.700641643518</c:v>
                </c:pt>
                <c:pt idx="5600">
                  <c:v>42597.700638865739</c:v>
                </c:pt>
                <c:pt idx="5601">
                  <c:v>42597.700529259258</c:v>
                </c:pt>
                <c:pt idx="5602">
                  <c:v>42597.700518935184</c:v>
                </c:pt>
                <c:pt idx="5603">
                  <c:v>42597.700411076388</c:v>
                </c:pt>
                <c:pt idx="5604">
                  <c:v>42597.700354907407</c:v>
                </c:pt>
                <c:pt idx="5605">
                  <c:v>42597.7003324537</c:v>
                </c:pt>
                <c:pt idx="5606">
                  <c:v>42597.700089282407</c:v>
                </c:pt>
                <c:pt idx="5607">
                  <c:v>42597.700070694445</c:v>
                </c:pt>
                <c:pt idx="5608">
                  <c:v>42597.699611493059</c:v>
                </c:pt>
                <c:pt idx="5609">
                  <c:v>42597.699605486108</c:v>
                </c:pt>
                <c:pt idx="5610">
                  <c:v>42597.69959413194</c:v>
                </c:pt>
                <c:pt idx="5611">
                  <c:v>42597.699539421294</c:v>
                </c:pt>
                <c:pt idx="5612">
                  <c:v>42597.699523090276</c:v>
                </c:pt>
                <c:pt idx="5613">
                  <c:v>42597.699348622678</c:v>
                </c:pt>
                <c:pt idx="5614">
                  <c:v>42597.698494687495</c:v>
                </c:pt>
                <c:pt idx="5615">
                  <c:v>42597.698322094911</c:v>
                </c:pt>
                <c:pt idx="5616">
                  <c:v>42597.69820530092</c:v>
                </c:pt>
                <c:pt idx="5617">
                  <c:v>42597.698188969902</c:v>
                </c:pt>
                <c:pt idx="5618">
                  <c:v>42597.696842650461</c:v>
                </c:pt>
                <c:pt idx="5619">
                  <c:v>42597.696829409717</c:v>
                </c:pt>
                <c:pt idx="5620">
                  <c:v>42597.696821168975</c:v>
                </c:pt>
                <c:pt idx="5621">
                  <c:v>42597.696801469901</c:v>
                </c:pt>
                <c:pt idx="5622">
                  <c:v>42597.696655775457</c:v>
                </c:pt>
                <c:pt idx="5623">
                  <c:v>42597.696639965281</c:v>
                </c:pt>
                <c:pt idx="5624">
                  <c:v>42597.696532743059</c:v>
                </c:pt>
                <c:pt idx="5625">
                  <c:v>42597.696517233788</c:v>
                </c:pt>
                <c:pt idx="5626">
                  <c:v>42597.696506805551</c:v>
                </c:pt>
                <c:pt idx="5627">
                  <c:v>42597.696498229161</c:v>
                </c:pt>
                <c:pt idx="5628">
                  <c:v>42597.696483125001</c:v>
                </c:pt>
                <c:pt idx="5629">
                  <c:v>42597.696470081013</c:v>
                </c:pt>
                <c:pt idx="5630">
                  <c:v>42597.696317557864</c:v>
                </c:pt>
                <c:pt idx="5631">
                  <c:v>42597.69497640046</c:v>
                </c:pt>
                <c:pt idx="5632">
                  <c:v>42597.694695752311</c:v>
                </c:pt>
                <c:pt idx="5633">
                  <c:v>42597.694621990733</c:v>
                </c:pt>
                <c:pt idx="5634">
                  <c:v>42597.692948807868</c:v>
                </c:pt>
                <c:pt idx="5635">
                  <c:v>42597.69291247685</c:v>
                </c:pt>
                <c:pt idx="5636">
                  <c:v>42597.687841620362</c:v>
                </c:pt>
                <c:pt idx="5637">
                  <c:v>42597.687660439813</c:v>
                </c:pt>
                <c:pt idx="5638">
                  <c:v>42597.687611620371</c:v>
                </c:pt>
                <c:pt idx="5639">
                  <c:v>42597.687581284721</c:v>
                </c:pt>
                <c:pt idx="5640">
                  <c:v>42597.686271527775</c:v>
                </c:pt>
                <c:pt idx="5641">
                  <c:v>42597.686252106476</c:v>
                </c:pt>
                <c:pt idx="5642">
                  <c:v>42597.686170787034</c:v>
                </c:pt>
                <c:pt idx="5643">
                  <c:v>42597.685929479165</c:v>
                </c:pt>
                <c:pt idx="5644">
                  <c:v>42597.685838402773</c:v>
                </c:pt>
                <c:pt idx="5645">
                  <c:v>42597.685695243053</c:v>
                </c:pt>
                <c:pt idx="5646">
                  <c:v>42597.684770173604</c:v>
                </c:pt>
                <c:pt idx="5647">
                  <c:v>42597.684749259257</c:v>
                </c:pt>
                <c:pt idx="5648">
                  <c:v>42597.68459493055</c:v>
                </c:pt>
                <c:pt idx="5649">
                  <c:v>42597.684520972216</c:v>
                </c:pt>
                <c:pt idx="5650">
                  <c:v>42597.684502418975</c:v>
                </c:pt>
                <c:pt idx="5651">
                  <c:v>42597.684255069442</c:v>
                </c:pt>
                <c:pt idx="5652">
                  <c:v>42597.684188391206</c:v>
                </c:pt>
                <c:pt idx="5653">
                  <c:v>42597.68403063657</c:v>
                </c:pt>
                <c:pt idx="5654">
                  <c:v>42597.68383725694</c:v>
                </c:pt>
                <c:pt idx="5655">
                  <c:v>42597.683679976843</c:v>
                </c:pt>
                <c:pt idx="5656">
                  <c:v>42597.68351657407</c:v>
                </c:pt>
                <c:pt idx="5657">
                  <c:v>42597.683197511571</c:v>
                </c:pt>
                <c:pt idx="5658">
                  <c:v>42597.68314155093</c:v>
                </c:pt>
                <c:pt idx="5659">
                  <c:v>42597.683112986102</c:v>
                </c:pt>
                <c:pt idx="5660">
                  <c:v>42597.683077928239</c:v>
                </c:pt>
                <c:pt idx="5661">
                  <c:v>42597.683009236112</c:v>
                </c:pt>
                <c:pt idx="5662">
                  <c:v>42597.682930659714</c:v>
                </c:pt>
                <c:pt idx="5663">
                  <c:v>42597.682721099533</c:v>
                </c:pt>
                <c:pt idx="5664">
                  <c:v>42597.682375370372</c:v>
                </c:pt>
                <c:pt idx="5665">
                  <c:v>42597.682268113422</c:v>
                </c:pt>
                <c:pt idx="5666">
                  <c:v>42597.682143761573</c:v>
                </c:pt>
                <c:pt idx="5667">
                  <c:v>42597.681013564819</c:v>
                </c:pt>
                <c:pt idx="5668">
                  <c:v>42597.680936724537</c:v>
                </c:pt>
                <c:pt idx="5669">
                  <c:v>42597.680769571751</c:v>
                </c:pt>
                <c:pt idx="5670">
                  <c:v>42597.68071447916</c:v>
                </c:pt>
                <c:pt idx="5671">
                  <c:v>42597.680674421288</c:v>
                </c:pt>
                <c:pt idx="5672">
                  <c:v>42597.680640393512</c:v>
                </c:pt>
                <c:pt idx="5673">
                  <c:v>42597.680576967592</c:v>
                </c:pt>
                <c:pt idx="5674">
                  <c:v>42597.680553796294</c:v>
                </c:pt>
                <c:pt idx="5675">
                  <c:v>42597.680316967591</c:v>
                </c:pt>
                <c:pt idx="5676">
                  <c:v>42597.680315844904</c:v>
                </c:pt>
                <c:pt idx="5677">
                  <c:v>42597.679115405095</c:v>
                </c:pt>
                <c:pt idx="5678">
                  <c:v>42597.679098206012</c:v>
                </c:pt>
                <c:pt idx="5679">
                  <c:v>42597.679031898144</c:v>
                </c:pt>
                <c:pt idx="5680">
                  <c:v>42597.678888368049</c:v>
                </c:pt>
                <c:pt idx="5681">
                  <c:v>42597.678710648142</c:v>
                </c:pt>
                <c:pt idx="5682">
                  <c:v>42597.678672754628</c:v>
                </c:pt>
                <c:pt idx="5683">
                  <c:v>42597.6786259375</c:v>
                </c:pt>
                <c:pt idx="5684">
                  <c:v>42597.678564537033</c:v>
                </c:pt>
                <c:pt idx="5685">
                  <c:v>42597.678448090279</c:v>
                </c:pt>
                <c:pt idx="5686">
                  <c:v>42597.678306365742</c:v>
                </c:pt>
                <c:pt idx="5687">
                  <c:v>42597.678242812493</c:v>
                </c:pt>
                <c:pt idx="5688">
                  <c:v>42597.67816398148</c:v>
                </c:pt>
                <c:pt idx="5689">
                  <c:v>42597.678080694437</c:v>
                </c:pt>
                <c:pt idx="5690">
                  <c:v>42597.677985775459</c:v>
                </c:pt>
                <c:pt idx="5691">
                  <c:v>42597.677965856485</c:v>
                </c:pt>
                <c:pt idx="5692">
                  <c:v>42597.677928958328</c:v>
                </c:pt>
                <c:pt idx="5693">
                  <c:v>42597.677764409724</c:v>
                </c:pt>
                <c:pt idx="5694">
                  <c:v>42597.67772915509</c:v>
                </c:pt>
                <c:pt idx="5695">
                  <c:v>42597.677630486105</c:v>
                </c:pt>
                <c:pt idx="5696">
                  <c:v>42597.677427268522</c:v>
                </c:pt>
                <c:pt idx="5697">
                  <c:v>42597.676986493054</c:v>
                </c:pt>
                <c:pt idx="5698">
                  <c:v>42597.676936701384</c:v>
                </c:pt>
                <c:pt idx="5699">
                  <c:v>42597.675975138882</c:v>
                </c:pt>
                <c:pt idx="5700">
                  <c:v>42597.675947511576</c:v>
                </c:pt>
                <c:pt idx="5701">
                  <c:v>42597.675817847216</c:v>
                </c:pt>
                <c:pt idx="5702">
                  <c:v>42597.675244988422</c:v>
                </c:pt>
                <c:pt idx="5703">
                  <c:v>42597.67523104167</c:v>
                </c:pt>
                <c:pt idx="5704">
                  <c:v>42597.675208379624</c:v>
                </c:pt>
                <c:pt idx="5705">
                  <c:v>42597.675199953701</c:v>
                </c:pt>
                <c:pt idx="5706">
                  <c:v>42597.675184363419</c:v>
                </c:pt>
                <c:pt idx="5707">
                  <c:v>42597.675026724537</c:v>
                </c:pt>
                <c:pt idx="5708">
                  <c:v>42597.674807511568</c:v>
                </c:pt>
                <c:pt idx="5709">
                  <c:v>42597.674690381937</c:v>
                </c:pt>
                <c:pt idx="5710">
                  <c:v>42597.67467108796</c:v>
                </c:pt>
                <c:pt idx="5711">
                  <c:v>42597.674658113428</c:v>
                </c:pt>
                <c:pt idx="5712">
                  <c:v>42597.674641354162</c:v>
                </c:pt>
                <c:pt idx="5713">
                  <c:v>42597.674624166662</c:v>
                </c:pt>
                <c:pt idx="5714">
                  <c:v>42597.674582523141</c:v>
                </c:pt>
                <c:pt idx="5715">
                  <c:v>42597.674553321755</c:v>
                </c:pt>
                <c:pt idx="5716">
                  <c:v>42597.674498796296</c:v>
                </c:pt>
                <c:pt idx="5717">
                  <c:v>42597.674471747683</c:v>
                </c:pt>
                <c:pt idx="5718">
                  <c:v>42597.674332280083</c:v>
                </c:pt>
                <c:pt idx="5719">
                  <c:v>42597.674315833334</c:v>
                </c:pt>
                <c:pt idx="5720">
                  <c:v>42597.674308171299</c:v>
                </c:pt>
                <c:pt idx="5721">
                  <c:v>42597.674252731478</c:v>
                </c:pt>
                <c:pt idx="5722">
                  <c:v>42597.674227546297</c:v>
                </c:pt>
                <c:pt idx="5723">
                  <c:v>42597.674035150463</c:v>
                </c:pt>
                <c:pt idx="5724">
                  <c:v>42597.67402421296</c:v>
                </c:pt>
                <c:pt idx="5725">
                  <c:v>42597.672319849531</c:v>
                </c:pt>
                <c:pt idx="5726">
                  <c:v>42597.672304386571</c:v>
                </c:pt>
                <c:pt idx="5727">
                  <c:v>42597.672304293978</c:v>
                </c:pt>
                <c:pt idx="5728">
                  <c:v>42597.672304409723</c:v>
                </c:pt>
                <c:pt idx="5729">
                  <c:v>42597.672076712966</c:v>
                </c:pt>
                <c:pt idx="5730">
                  <c:v>42597.672067256943</c:v>
                </c:pt>
                <c:pt idx="5731">
                  <c:v>42597.671824583333</c:v>
                </c:pt>
                <c:pt idx="5732">
                  <c:v>42597.671809490734</c:v>
                </c:pt>
                <c:pt idx="5733">
                  <c:v>42597.671799826385</c:v>
                </c:pt>
                <c:pt idx="5734">
                  <c:v>42597.671769409724</c:v>
                </c:pt>
                <c:pt idx="5735">
                  <c:v>42597.671754490737</c:v>
                </c:pt>
                <c:pt idx="5736">
                  <c:v>42597.671726365741</c:v>
                </c:pt>
                <c:pt idx="5737">
                  <c:v>42597.67171189814</c:v>
                </c:pt>
                <c:pt idx="5738">
                  <c:v>42597.671602731476</c:v>
                </c:pt>
                <c:pt idx="5739">
                  <c:v>42597.671589930549</c:v>
                </c:pt>
                <c:pt idx="5740">
                  <c:v>42597.671552268519</c:v>
                </c:pt>
                <c:pt idx="5741">
                  <c:v>42597.671547048609</c:v>
                </c:pt>
                <c:pt idx="5742">
                  <c:v>42597.66885725694</c:v>
                </c:pt>
                <c:pt idx="5743">
                  <c:v>42597.668835358796</c:v>
                </c:pt>
                <c:pt idx="5744">
                  <c:v>42597.668790555552</c:v>
                </c:pt>
                <c:pt idx="5745">
                  <c:v>42597.668759155094</c:v>
                </c:pt>
                <c:pt idx="5746">
                  <c:v>42597.668756284715</c:v>
                </c:pt>
                <c:pt idx="5747">
                  <c:v>42597.668435648149</c:v>
                </c:pt>
                <c:pt idx="5748">
                  <c:v>42597.668339189811</c:v>
                </c:pt>
                <c:pt idx="5749">
                  <c:v>42597.66831025463</c:v>
                </c:pt>
                <c:pt idx="5750">
                  <c:v>42597.668172581012</c:v>
                </c:pt>
                <c:pt idx="5751">
                  <c:v>42597.668148761572</c:v>
                </c:pt>
                <c:pt idx="5752">
                  <c:v>42597.668057662035</c:v>
                </c:pt>
                <c:pt idx="5753">
                  <c:v>42597.66802902778</c:v>
                </c:pt>
                <c:pt idx="5754">
                  <c:v>42597.668002141196</c:v>
                </c:pt>
                <c:pt idx="5755">
                  <c:v>42597.667983796295</c:v>
                </c:pt>
                <c:pt idx="5756">
                  <c:v>42597.662837997683</c:v>
                </c:pt>
                <c:pt idx="5757">
                  <c:v>42597.662731504628</c:v>
                </c:pt>
                <c:pt idx="5758">
                  <c:v>42597.657288773145</c:v>
                </c:pt>
                <c:pt idx="5759">
                  <c:v>42597.657164421289</c:v>
                </c:pt>
                <c:pt idx="5760">
                  <c:v>42597.65713417824</c:v>
                </c:pt>
                <c:pt idx="5761">
                  <c:v>42597.657094965274</c:v>
                </c:pt>
                <c:pt idx="5762">
                  <c:v>42597.657005370369</c:v>
                </c:pt>
                <c:pt idx="5763">
                  <c:v>42597.657003553242</c:v>
                </c:pt>
                <c:pt idx="5764">
                  <c:v>42597.657001585649</c:v>
                </c:pt>
                <c:pt idx="5765">
                  <c:v>42597.656667916664</c:v>
                </c:pt>
                <c:pt idx="5766">
                  <c:v>42597.656648680553</c:v>
                </c:pt>
                <c:pt idx="5767">
                  <c:v>42597.655931759255</c:v>
                </c:pt>
                <c:pt idx="5768">
                  <c:v>42597.655592048606</c:v>
                </c:pt>
                <c:pt idx="5769">
                  <c:v>42597.655565034722</c:v>
                </c:pt>
                <c:pt idx="5770">
                  <c:v>42597.655449594902</c:v>
                </c:pt>
                <c:pt idx="5771">
                  <c:v>42597.655149953702</c:v>
                </c:pt>
                <c:pt idx="5772">
                  <c:v>42597.654620335648</c:v>
                </c:pt>
                <c:pt idx="5773">
                  <c:v>42597.653387916667</c:v>
                </c:pt>
                <c:pt idx="5774">
                  <c:v>42597.647932916669</c:v>
                </c:pt>
                <c:pt idx="5775">
                  <c:v>42597.647896041664</c:v>
                </c:pt>
                <c:pt idx="5776">
                  <c:v>42597.647875173607</c:v>
                </c:pt>
                <c:pt idx="5777">
                  <c:v>42597.64674502315</c:v>
                </c:pt>
                <c:pt idx="5778">
                  <c:v>42597.64672045139</c:v>
                </c:pt>
                <c:pt idx="5779">
                  <c:v>42597.646713310183</c:v>
                </c:pt>
                <c:pt idx="5780">
                  <c:v>42597.646709606481</c:v>
                </c:pt>
                <c:pt idx="5781">
                  <c:v>42597.646708414351</c:v>
                </c:pt>
                <c:pt idx="5782">
                  <c:v>42597.646690439811</c:v>
                </c:pt>
                <c:pt idx="5783">
                  <c:v>42597.64668233796</c:v>
                </c:pt>
                <c:pt idx="5784">
                  <c:v>42597.64665693287</c:v>
                </c:pt>
                <c:pt idx="5785">
                  <c:v>42597.646656736113</c:v>
                </c:pt>
                <c:pt idx="5786">
                  <c:v>42597.646643344902</c:v>
                </c:pt>
                <c:pt idx="5787">
                  <c:v>42597.646638506943</c:v>
                </c:pt>
                <c:pt idx="5788">
                  <c:v>42597.646638391197</c:v>
                </c:pt>
                <c:pt idx="5789">
                  <c:v>42597.646620601852</c:v>
                </c:pt>
                <c:pt idx="5790">
                  <c:v>42597.646608101852</c:v>
                </c:pt>
                <c:pt idx="5791">
                  <c:v>42597.646535648142</c:v>
                </c:pt>
                <c:pt idx="5792">
                  <c:v>42597.646520462957</c:v>
                </c:pt>
                <c:pt idx="5793">
                  <c:v>42597.646466701386</c:v>
                </c:pt>
                <c:pt idx="5794">
                  <c:v>42597.646445520826</c:v>
                </c:pt>
                <c:pt idx="5795">
                  <c:v>42597.646427222215</c:v>
                </c:pt>
                <c:pt idx="5796">
                  <c:v>42597.646408078705</c:v>
                </c:pt>
                <c:pt idx="5797">
                  <c:v>42597.646364884255</c:v>
                </c:pt>
                <c:pt idx="5798">
                  <c:v>42597.646344756948</c:v>
                </c:pt>
                <c:pt idx="5799">
                  <c:v>42597.646324745372</c:v>
                </c:pt>
                <c:pt idx="5800">
                  <c:v>42597.646318969906</c:v>
                </c:pt>
                <c:pt idx="5801">
                  <c:v>42597.646314849539</c:v>
                </c:pt>
                <c:pt idx="5802">
                  <c:v>42597.646295150458</c:v>
                </c:pt>
                <c:pt idx="5803">
                  <c:v>42597.646284224531</c:v>
                </c:pt>
                <c:pt idx="5804">
                  <c:v>42597.646277407403</c:v>
                </c:pt>
                <c:pt idx="5805">
                  <c:v>42597.646265069445</c:v>
                </c:pt>
                <c:pt idx="5806">
                  <c:v>42597.646263865739</c:v>
                </c:pt>
                <c:pt idx="5807">
                  <c:v>42597.646251284714</c:v>
                </c:pt>
                <c:pt idx="5808">
                  <c:v>42597.646202326388</c:v>
                </c:pt>
                <c:pt idx="5809">
                  <c:v>42597.646197928239</c:v>
                </c:pt>
                <c:pt idx="5810">
                  <c:v>42597.646186006939</c:v>
                </c:pt>
                <c:pt idx="5811">
                  <c:v>42597.64617954861</c:v>
                </c:pt>
                <c:pt idx="5812">
                  <c:v>42597.646168969899</c:v>
                </c:pt>
                <c:pt idx="5813">
                  <c:v>42597.646140937497</c:v>
                </c:pt>
                <c:pt idx="5814">
                  <c:v>42597.6461237037</c:v>
                </c:pt>
                <c:pt idx="5815">
                  <c:v>42597.646104803243</c:v>
                </c:pt>
                <c:pt idx="5816">
                  <c:v>42597.64608248842</c:v>
                </c:pt>
                <c:pt idx="5817">
                  <c:v>42597.646077777776</c:v>
                </c:pt>
                <c:pt idx="5818">
                  <c:v>42597.64606540509</c:v>
                </c:pt>
                <c:pt idx="5819">
                  <c:v>42597.646064513887</c:v>
                </c:pt>
                <c:pt idx="5820">
                  <c:v>42597.646057407408</c:v>
                </c:pt>
                <c:pt idx="5821">
                  <c:v>42597.646026747687</c:v>
                </c:pt>
                <c:pt idx="5822">
                  <c:v>42597.646023900459</c:v>
                </c:pt>
                <c:pt idx="5823">
                  <c:v>42597.646014502308</c:v>
                </c:pt>
                <c:pt idx="5824">
                  <c:v>42597.646009849537</c:v>
                </c:pt>
                <c:pt idx="5825">
                  <c:v>42597.646001782407</c:v>
                </c:pt>
                <c:pt idx="5826">
                  <c:v>42597.645991157406</c:v>
                </c:pt>
                <c:pt idx="5827">
                  <c:v>42597.645972939812</c:v>
                </c:pt>
                <c:pt idx="5828">
                  <c:v>42597.645770416661</c:v>
                </c:pt>
                <c:pt idx="5829">
                  <c:v>42597.645755185185</c:v>
                </c:pt>
                <c:pt idx="5830">
                  <c:v>42597.64569002315</c:v>
                </c:pt>
                <c:pt idx="5831">
                  <c:v>42597.645685104166</c:v>
                </c:pt>
                <c:pt idx="5832">
                  <c:v>42597.645685104166</c:v>
                </c:pt>
                <c:pt idx="5833">
                  <c:v>42597.645684814815</c:v>
                </c:pt>
                <c:pt idx="5834">
                  <c:v>42597.645681307862</c:v>
                </c:pt>
                <c:pt idx="5835">
                  <c:v>42597.645451238423</c:v>
                </c:pt>
                <c:pt idx="5836">
                  <c:v>42597.645396493048</c:v>
                </c:pt>
                <c:pt idx="5837">
                  <c:v>42597.645356828703</c:v>
                </c:pt>
                <c:pt idx="5838">
                  <c:v>42597.645332233798</c:v>
                </c:pt>
                <c:pt idx="5839">
                  <c:v>42597.645327164348</c:v>
                </c:pt>
                <c:pt idx="5840">
                  <c:v>42597.645308831015</c:v>
                </c:pt>
                <c:pt idx="5841">
                  <c:v>42597.645251562499</c:v>
                </c:pt>
                <c:pt idx="5842">
                  <c:v>42597.645201400461</c:v>
                </c:pt>
                <c:pt idx="5843">
                  <c:v>42597.645188703704</c:v>
                </c:pt>
                <c:pt idx="5844">
                  <c:v>42597.645174814817</c:v>
                </c:pt>
                <c:pt idx="5845">
                  <c:v>42597.64515640046</c:v>
                </c:pt>
                <c:pt idx="5846">
                  <c:v>42597.645072905092</c:v>
                </c:pt>
                <c:pt idx="5847">
                  <c:v>42597.645045393518</c:v>
                </c:pt>
                <c:pt idx="5848">
                  <c:v>42597.645031956017</c:v>
                </c:pt>
                <c:pt idx="5849">
                  <c:v>42597.644882199071</c:v>
                </c:pt>
                <c:pt idx="5850">
                  <c:v>42597.644878310188</c:v>
                </c:pt>
                <c:pt idx="5851">
                  <c:v>42597.644851111116</c:v>
                </c:pt>
                <c:pt idx="5852">
                  <c:v>42597.644805428245</c:v>
                </c:pt>
                <c:pt idx="5853">
                  <c:v>42597.644439270829</c:v>
                </c:pt>
                <c:pt idx="5854">
                  <c:v>42597.644145995371</c:v>
                </c:pt>
                <c:pt idx="5855">
                  <c:v>42597.643445138885</c:v>
                </c:pt>
                <c:pt idx="5856">
                  <c:v>42597.643293842593</c:v>
                </c:pt>
                <c:pt idx="5857">
                  <c:v>42597.643272557871</c:v>
                </c:pt>
                <c:pt idx="5858">
                  <c:v>42597.643264456019</c:v>
                </c:pt>
                <c:pt idx="5859">
                  <c:v>42597.643252071757</c:v>
                </c:pt>
                <c:pt idx="5860">
                  <c:v>42597.643234895826</c:v>
                </c:pt>
                <c:pt idx="5861">
                  <c:v>42597.643231874994</c:v>
                </c:pt>
                <c:pt idx="5862">
                  <c:v>42597.643197337959</c:v>
                </c:pt>
                <c:pt idx="5863">
                  <c:v>42597.643168796298</c:v>
                </c:pt>
                <c:pt idx="5864">
                  <c:v>42597.643147962961</c:v>
                </c:pt>
                <c:pt idx="5865">
                  <c:v>42597.642421805554</c:v>
                </c:pt>
                <c:pt idx="5866">
                  <c:v>42597.642237418979</c:v>
                </c:pt>
                <c:pt idx="5867">
                  <c:v>42597.642232835649</c:v>
                </c:pt>
                <c:pt idx="5868">
                  <c:v>42597.642167233796</c:v>
                </c:pt>
                <c:pt idx="5869">
                  <c:v>42597.642165509256</c:v>
                </c:pt>
                <c:pt idx="5870">
                  <c:v>42597.640847893519</c:v>
                </c:pt>
                <c:pt idx="5871">
                  <c:v>42597.640836087965</c:v>
                </c:pt>
                <c:pt idx="5872">
                  <c:v>42597.640717129631</c:v>
                </c:pt>
                <c:pt idx="5873">
                  <c:v>42597.640706759259</c:v>
                </c:pt>
                <c:pt idx="5874">
                  <c:v>42597.640692581015</c:v>
                </c:pt>
                <c:pt idx="5875">
                  <c:v>42597.638958159718</c:v>
                </c:pt>
                <c:pt idx="5876">
                  <c:v>42597.638957916664</c:v>
                </c:pt>
                <c:pt idx="5877">
                  <c:v>42597.638955219903</c:v>
                </c:pt>
                <c:pt idx="5878">
                  <c:v>42597.63878030092</c:v>
                </c:pt>
                <c:pt idx="5879">
                  <c:v>42597.63875987268</c:v>
                </c:pt>
                <c:pt idx="5880">
                  <c:v>42597.638685243051</c:v>
                </c:pt>
                <c:pt idx="5881">
                  <c:v>42597.638561689811</c:v>
                </c:pt>
                <c:pt idx="5882">
                  <c:v>42597.638514247687</c:v>
                </c:pt>
                <c:pt idx="5883">
                  <c:v>42597.638446817124</c:v>
                </c:pt>
                <c:pt idx="5884">
                  <c:v>42597.633445081017</c:v>
                </c:pt>
                <c:pt idx="5885">
                  <c:v>42597.633435150456</c:v>
                </c:pt>
                <c:pt idx="5886">
                  <c:v>42597.630932418979</c:v>
                </c:pt>
                <c:pt idx="5887">
                  <c:v>42597.630918263887</c:v>
                </c:pt>
                <c:pt idx="5888">
                  <c:v>42597.630909074076</c:v>
                </c:pt>
                <c:pt idx="5889">
                  <c:v>42597.627332997683</c:v>
                </c:pt>
                <c:pt idx="5890">
                  <c:v>42597.627310578704</c:v>
                </c:pt>
                <c:pt idx="5891">
                  <c:v>42597.627271111109</c:v>
                </c:pt>
                <c:pt idx="5892">
                  <c:v>42597.627228437494</c:v>
                </c:pt>
                <c:pt idx="5893">
                  <c:v>42597.627219166658</c:v>
                </c:pt>
                <c:pt idx="5894">
                  <c:v>42597.62718668981</c:v>
                </c:pt>
                <c:pt idx="5895">
                  <c:v>42597.62715659722</c:v>
                </c:pt>
                <c:pt idx="5896">
                  <c:v>42597.627147650463</c:v>
                </c:pt>
                <c:pt idx="5897">
                  <c:v>42597.627096192125</c:v>
                </c:pt>
                <c:pt idx="5898">
                  <c:v>42597.61065519676</c:v>
                </c:pt>
                <c:pt idx="5899">
                  <c:v>42597.610637592596</c:v>
                </c:pt>
                <c:pt idx="5900">
                  <c:v>42597.610607847215</c:v>
                </c:pt>
                <c:pt idx="5901">
                  <c:v>42597.610257627312</c:v>
                </c:pt>
                <c:pt idx="5902">
                  <c:v>42597.606833460646</c:v>
                </c:pt>
                <c:pt idx="5903">
                  <c:v>42597.606298587962</c:v>
                </c:pt>
                <c:pt idx="5904">
                  <c:v>42597.606268865733</c:v>
                </c:pt>
                <c:pt idx="5905">
                  <c:v>42597.6062646875</c:v>
                </c:pt>
                <c:pt idx="5906">
                  <c:v>42597.606246157404</c:v>
                </c:pt>
                <c:pt idx="5907">
                  <c:v>42597.606223958333</c:v>
                </c:pt>
                <c:pt idx="5908">
                  <c:v>42597.606215613421</c:v>
                </c:pt>
                <c:pt idx="5909">
                  <c:v>42597.606205266202</c:v>
                </c:pt>
                <c:pt idx="5910">
                  <c:v>42597.60619100694</c:v>
                </c:pt>
                <c:pt idx="5911">
                  <c:v>42597.606179664348</c:v>
                </c:pt>
                <c:pt idx="5912">
                  <c:v>42597.606100462966</c:v>
                </c:pt>
                <c:pt idx="5913">
                  <c:v>42597.605790682872</c:v>
                </c:pt>
                <c:pt idx="5914">
                  <c:v>42597.600223807873</c:v>
                </c:pt>
                <c:pt idx="5915">
                  <c:v>42597.60002810185</c:v>
                </c:pt>
                <c:pt idx="5916">
                  <c:v>42597.596589456014</c:v>
                </c:pt>
                <c:pt idx="5917">
                  <c:v>42597.596578946759</c:v>
                </c:pt>
                <c:pt idx="5918">
                  <c:v>42597.596572766204</c:v>
                </c:pt>
                <c:pt idx="5919">
                  <c:v>42597.596553402778</c:v>
                </c:pt>
                <c:pt idx="5920">
                  <c:v>42597.596542476851</c:v>
                </c:pt>
                <c:pt idx="5921">
                  <c:v>42597.596497905091</c:v>
                </c:pt>
                <c:pt idx="5922">
                  <c:v>42597.596406412034</c:v>
                </c:pt>
                <c:pt idx="5923">
                  <c:v>42597.596385821751</c:v>
                </c:pt>
                <c:pt idx="5924">
                  <c:v>42597.596356377318</c:v>
                </c:pt>
                <c:pt idx="5925">
                  <c:v>42597.596337511575</c:v>
                </c:pt>
                <c:pt idx="5926">
                  <c:v>42597.596286365741</c:v>
                </c:pt>
                <c:pt idx="5927">
                  <c:v>42597.596266319444</c:v>
                </c:pt>
                <c:pt idx="5928">
                  <c:v>42597.596236423611</c:v>
                </c:pt>
                <c:pt idx="5929">
                  <c:v>42597.596217939812</c:v>
                </c:pt>
                <c:pt idx="5930">
                  <c:v>42597.596159189816</c:v>
                </c:pt>
                <c:pt idx="5931">
                  <c:v>42597.596104976852</c:v>
                </c:pt>
                <c:pt idx="5932">
                  <c:v>42597.596104780088</c:v>
                </c:pt>
                <c:pt idx="5933">
                  <c:v>42597.595782847224</c:v>
                </c:pt>
                <c:pt idx="5934">
                  <c:v>42597.595740416662</c:v>
                </c:pt>
                <c:pt idx="5935">
                  <c:v>42597.595715960648</c:v>
                </c:pt>
                <c:pt idx="5936">
                  <c:v>42597.595686736109</c:v>
                </c:pt>
                <c:pt idx="5937">
                  <c:v>42597.59566681712</c:v>
                </c:pt>
                <c:pt idx="5938">
                  <c:v>42597.595654363424</c:v>
                </c:pt>
                <c:pt idx="5939">
                  <c:v>42597.595635046287</c:v>
                </c:pt>
                <c:pt idx="5940">
                  <c:v>42597.595619537038</c:v>
                </c:pt>
                <c:pt idx="5941">
                  <c:v>42597.595601805551</c:v>
                </c:pt>
                <c:pt idx="5942">
                  <c:v>42597.595593020829</c:v>
                </c:pt>
                <c:pt idx="5943">
                  <c:v>42597.595588275457</c:v>
                </c:pt>
                <c:pt idx="5944">
                  <c:v>42597.595581458329</c:v>
                </c:pt>
                <c:pt idx="5945">
                  <c:v>42597.59554243055</c:v>
                </c:pt>
                <c:pt idx="5946">
                  <c:v>42597.595519062495</c:v>
                </c:pt>
                <c:pt idx="5947">
                  <c:v>42597.595506087964</c:v>
                </c:pt>
                <c:pt idx="5948">
                  <c:v>42597.595464548605</c:v>
                </c:pt>
                <c:pt idx="5949">
                  <c:v>42597.595434490737</c:v>
                </c:pt>
                <c:pt idx="5950">
                  <c:v>42597.595300821755</c:v>
                </c:pt>
                <c:pt idx="5951">
                  <c:v>42597.595281296293</c:v>
                </c:pt>
                <c:pt idx="5952">
                  <c:v>42597.595231053238</c:v>
                </c:pt>
                <c:pt idx="5953">
                  <c:v>42597.59521363426</c:v>
                </c:pt>
                <c:pt idx="5954">
                  <c:v>42597.595197060182</c:v>
                </c:pt>
                <c:pt idx="5955">
                  <c:v>42597.595041655091</c:v>
                </c:pt>
                <c:pt idx="5956">
                  <c:v>42597.594999699075</c:v>
                </c:pt>
                <c:pt idx="5957">
                  <c:v>42597.594973738429</c:v>
                </c:pt>
                <c:pt idx="5958">
                  <c:v>42597.594948611106</c:v>
                </c:pt>
                <c:pt idx="5959">
                  <c:v>42597.594936956019</c:v>
                </c:pt>
                <c:pt idx="5960">
                  <c:v>42597.594919629628</c:v>
                </c:pt>
                <c:pt idx="5961">
                  <c:v>42597.594915335641</c:v>
                </c:pt>
                <c:pt idx="5962">
                  <c:v>42597.594905960643</c:v>
                </c:pt>
                <c:pt idx="5963">
                  <c:v>42597.59488506944</c:v>
                </c:pt>
                <c:pt idx="5964">
                  <c:v>42597.594875347218</c:v>
                </c:pt>
                <c:pt idx="5965">
                  <c:v>42597.59486380787</c:v>
                </c:pt>
                <c:pt idx="5966">
                  <c:v>42597.594850196758</c:v>
                </c:pt>
                <c:pt idx="5967">
                  <c:v>42597.594850717585</c:v>
                </c:pt>
                <c:pt idx="5968">
                  <c:v>42597.59477142361</c:v>
                </c:pt>
                <c:pt idx="5969">
                  <c:v>42597.594750659722</c:v>
                </c:pt>
                <c:pt idx="5970">
                  <c:v>42597.594558032404</c:v>
                </c:pt>
                <c:pt idx="5971">
                  <c:v>42597.59453652778</c:v>
                </c:pt>
                <c:pt idx="5972">
                  <c:v>42597.594503229164</c:v>
                </c:pt>
                <c:pt idx="5973">
                  <c:v>42597.594498831015</c:v>
                </c:pt>
                <c:pt idx="5974">
                  <c:v>42597.594484884256</c:v>
                </c:pt>
                <c:pt idx="5975">
                  <c:v>42597.594471111108</c:v>
                </c:pt>
                <c:pt idx="5976">
                  <c:v>42597.594432858794</c:v>
                </c:pt>
                <c:pt idx="5977">
                  <c:v>42597.594400046291</c:v>
                </c:pt>
                <c:pt idx="5978">
                  <c:v>42597.594374907399</c:v>
                </c:pt>
                <c:pt idx="5979">
                  <c:v>42597.594340856485</c:v>
                </c:pt>
                <c:pt idx="5980">
                  <c:v>42597.594324895828</c:v>
                </c:pt>
                <c:pt idx="5981">
                  <c:v>42597.594288912034</c:v>
                </c:pt>
                <c:pt idx="5982">
                  <c:v>42597.593939363425</c:v>
                </c:pt>
                <c:pt idx="5983">
                  <c:v>42597.593924513887</c:v>
                </c:pt>
                <c:pt idx="5984">
                  <c:v>42597.593877141197</c:v>
                </c:pt>
                <c:pt idx="5985">
                  <c:v>42597.593862499998</c:v>
                </c:pt>
                <c:pt idx="5986">
                  <c:v>42597.593741504628</c:v>
                </c:pt>
                <c:pt idx="5987">
                  <c:v>42597.593406388885</c:v>
                </c:pt>
                <c:pt idx="5988">
                  <c:v>42597.593390127317</c:v>
                </c:pt>
                <c:pt idx="5989">
                  <c:v>42597.592510613424</c:v>
                </c:pt>
                <c:pt idx="5990">
                  <c:v>42597.592490104165</c:v>
                </c:pt>
                <c:pt idx="5991">
                  <c:v>42597.592483483793</c:v>
                </c:pt>
                <c:pt idx="5992">
                  <c:v>42597.590190138886</c:v>
                </c:pt>
                <c:pt idx="5993">
                  <c:v>42597.590175960642</c:v>
                </c:pt>
                <c:pt idx="5994">
                  <c:v>42597.590167557872</c:v>
                </c:pt>
                <c:pt idx="5995">
                  <c:v>42597.590161898152</c:v>
                </c:pt>
                <c:pt idx="5996">
                  <c:v>42597.590141134257</c:v>
                </c:pt>
                <c:pt idx="5997">
                  <c:v>42597.589755046291</c:v>
                </c:pt>
                <c:pt idx="5998">
                  <c:v>42597.589749953702</c:v>
                </c:pt>
                <c:pt idx="5999">
                  <c:v>42597.58974116898</c:v>
                </c:pt>
                <c:pt idx="6000">
                  <c:v>42597.589736261572</c:v>
                </c:pt>
                <c:pt idx="6001">
                  <c:v>42597.589731053238</c:v>
                </c:pt>
                <c:pt idx="6002">
                  <c:v>42597.589101296289</c:v>
                </c:pt>
                <c:pt idx="6003">
                  <c:v>42597.589096585645</c:v>
                </c:pt>
                <c:pt idx="6004">
                  <c:v>42597.589090127316</c:v>
                </c:pt>
                <c:pt idx="6005">
                  <c:v>42597.589085659718</c:v>
                </c:pt>
                <c:pt idx="6006">
                  <c:v>42597.589081249993</c:v>
                </c:pt>
                <c:pt idx="6007">
                  <c:v>42597.58871423611</c:v>
                </c:pt>
                <c:pt idx="6008">
                  <c:v>42597.58869971065</c:v>
                </c:pt>
                <c:pt idx="6009">
                  <c:v>42597.588369780089</c:v>
                </c:pt>
                <c:pt idx="6010">
                  <c:v>42597.588364710646</c:v>
                </c:pt>
                <c:pt idx="6011">
                  <c:v>42597.588255821756</c:v>
                </c:pt>
                <c:pt idx="6012">
                  <c:v>42597.588126689814</c:v>
                </c:pt>
                <c:pt idx="6013">
                  <c:v>42597.587733981483</c:v>
                </c:pt>
                <c:pt idx="6014">
                  <c:v>42597.587715717593</c:v>
                </c:pt>
                <c:pt idx="6015">
                  <c:v>42597.585352361108</c:v>
                </c:pt>
                <c:pt idx="6016">
                  <c:v>42597.585333206014</c:v>
                </c:pt>
                <c:pt idx="6017">
                  <c:v>42597.585313831012</c:v>
                </c:pt>
                <c:pt idx="6018">
                  <c:v>42597.584900555557</c:v>
                </c:pt>
                <c:pt idx="6019">
                  <c:v>42597.584806956016</c:v>
                </c:pt>
                <c:pt idx="6020">
                  <c:v>42597.584770509253</c:v>
                </c:pt>
                <c:pt idx="6021">
                  <c:v>42597.5767996875</c:v>
                </c:pt>
                <c:pt idx="6022">
                  <c:v>42597.576641076383</c:v>
                </c:pt>
                <c:pt idx="6023">
                  <c:v>42597.576610185184</c:v>
                </c:pt>
                <c:pt idx="6024">
                  <c:v>42597.576604606475</c:v>
                </c:pt>
                <c:pt idx="6025">
                  <c:v>42597.575935868052</c:v>
                </c:pt>
                <c:pt idx="6026">
                  <c:v>42597.575911504631</c:v>
                </c:pt>
                <c:pt idx="6027">
                  <c:v>42597.575901724536</c:v>
                </c:pt>
                <c:pt idx="6028">
                  <c:v>42597.573950138882</c:v>
                </c:pt>
                <c:pt idx="6029">
                  <c:v>42597.573853495363</c:v>
                </c:pt>
                <c:pt idx="6030">
                  <c:v>42597.56908429398</c:v>
                </c:pt>
                <c:pt idx="6031">
                  <c:v>42597.56906696759</c:v>
                </c:pt>
                <c:pt idx="6032">
                  <c:v>42597.569059733789</c:v>
                </c:pt>
                <c:pt idx="6033">
                  <c:v>42597.564698148148</c:v>
                </c:pt>
                <c:pt idx="6034">
                  <c:v>42597.564674687499</c:v>
                </c:pt>
                <c:pt idx="6035">
                  <c:v>42597.564632870366</c:v>
                </c:pt>
                <c:pt idx="6036">
                  <c:v>42597.56458293982</c:v>
                </c:pt>
                <c:pt idx="6037">
                  <c:v>42597.56455520833</c:v>
                </c:pt>
                <c:pt idx="6038">
                  <c:v>42597.564189409721</c:v>
                </c:pt>
                <c:pt idx="6039">
                  <c:v>42597.564018634257</c:v>
                </c:pt>
                <c:pt idx="6040">
                  <c:v>42597.563760868055</c:v>
                </c:pt>
                <c:pt idx="6041">
                  <c:v>42597.563725821754</c:v>
                </c:pt>
                <c:pt idx="6042">
                  <c:v>42597.563700902778</c:v>
                </c:pt>
                <c:pt idx="6043">
                  <c:v>42597.563333194441</c:v>
                </c:pt>
                <c:pt idx="6044">
                  <c:v>42597.549441782401</c:v>
                </c:pt>
                <c:pt idx="6045">
                  <c:v>42597.549422245364</c:v>
                </c:pt>
                <c:pt idx="6046">
                  <c:v>42597.549402511569</c:v>
                </c:pt>
                <c:pt idx="6047">
                  <c:v>42597.549373530092</c:v>
                </c:pt>
                <c:pt idx="6048">
                  <c:v>42597.549342835649</c:v>
                </c:pt>
                <c:pt idx="6049">
                  <c:v>42597.549311550923</c:v>
                </c:pt>
                <c:pt idx="6050">
                  <c:v>42597.548956539351</c:v>
                </c:pt>
                <c:pt idx="6051">
                  <c:v>42597.548940312496</c:v>
                </c:pt>
                <c:pt idx="6052">
                  <c:v>42597.548904016199</c:v>
                </c:pt>
                <c:pt idx="6053">
                  <c:v>42597.548876030087</c:v>
                </c:pt>
                <c:pt idx="6054">
                  <c:v>42597.548868171296</c:v>
                </c:pt>
                <c:pt idx="6055">
                  <c:v>42597.548822395831</c:v>
                </c:pt>
                <c:pt idx="6056">
                  <c:v>42597.548804467595</c:v>
                </c:pt>
                <c:pt idx="6057">
                  <c:v>42597.548791469904</c:v>
                </c:pt>
                <c:pt idx="6058">
                  <c:v>42597.548772245362</c:v>
                </c:pt>
                <c:pt idx="6059">
                  <c:v>42597.54872136574</c:v>
                </c:pt>
                <c:pt idx="6060">
                  <c:v>42597.548687719907</c:v>
                </c:pt>
                <c:pt idx="6061">
                  <c:v>42597.548570092593</c:v>
                </c:pt>
                <c:pt idx="6062">
                  <c:v>42597.54855003472</c:v>
                </c:pt>
                <c:pt idx="6063">
                  <c:v>42597.548490752313</c:v>
                </c:pt>
                <c:pt idx="6064">
                  <c:v>42597.548468657405</c:v>
                </c:pt>
                <c:pt idx="6065">
                  <c:v>42597.547727013887</c:v>
                </c:pt>
                <c:pt idx="6066">
                  <c:v>42597.547706157406</c:v>
                </c:pt>
                <c:pt idx="6067">
                  <c:v>42597.547684907404</c:v>
                </c:pt>
                <c:pt idx="6068">
                  <c:v>42597.547650497683</c:v>
                </c:pt>
                <c:pt idx="6069">
                  <c:v>42597.547602870363</c:v>
                </c:pt>
                <c:pt idx="6070">
                  <c:v>42597.547585682871</c:v>
                </c:pt>
                <c:pt idx="6071">
                  <c:v>42597.546588645833</c:v>
                </c:pt>
                <c:pt idx="6072">
                  <c:v>42597.54658224537</c:v>
                </c:pt>
                <c:pt idx="6073">
                  <c:v>42597.546546574071</c:v>
                </c:pt>
                <c:pt idx="6074">
                  <c:v>42597.545986342586</c:v>
                </c:pt>
                <c:pt idx="6075">
                  <c:v>42597.545963449076</c:v>
                </c:pt>
                <c:pt idx="6076">
                  <c:v>42597.545633912036</c:v>
                </c:pt>
                <c:pt idx="6077">
                  <c:v>42597.545381655094</c:v>
                </c:pt>
                <c:pt idx="6078">
                  <c:v>42597.545356793977</c:v>
                </c:pt>
                <c:pt idx="6079">
                  <c:v>42597.545142881943</c:v>
                </c:pt>
                <c:pt idx="6080">
                  <c:v>42597.545119456016</c:v>
                </c:pt>
                <c:pt idx="6081">
                  <c:v>42597.545096898146</c:v>
                </c:pt>
                <c:pt idx="6082">
                  <c:v>42597.545058946758</c:v>
                </c:pt>
                <c:pt idx="6083">
                  <c:v>42597.545013194445</c:v>
                </c:pt>
                <c:pt idx="6084">
                  <c:v>42597.544993564814</c:v>
                </c:pt>
                <c:pt idx="6085">
                  <c:v>42597.544967835645</c:v>
                </c:pt>
                <c:pt idx="6086">
                  <c:v>42597.544508680548</c:v>
                </c:pt>
                <c:pt idx="6087">
                  <c:v>42597.54440259259</c:v>
                </c:pt>
                <c:pt idx="6088">
                  <c:v>42597.544339479158</c:v>
                </c:pt>
                <c:pt idx="6089">
                  <c:v>42597.544097824073</c:v>
                </c:pt>
                <c:pt idx="6090">
                  <c:v>42597.544084652778</c:v>
                </c:pt>
                <c:pt idx="6091">
                  <c:v>42597.54405498843</c:v>
                </c:pt>
                <c:pt idx="6092">
                  <c:v>42597.543589548608</c:v>
                </c:pt>
                <c:pt idx="6093">
                  <c:v>42597.543570277776</c:v>
                </c:pt>
                <c:pt idx="6094">
                  <c:v>42597.543531145835</c:v>
                </c:pt>
                <c:pt idx="6095">
                  <c:v>42597.543480451386</c:v>
                </c:pt>
                <c:pt idx="6096">
                  <c:v>42597.543469675926</c:v>
                </c:pt>
                <c:pt idx="6097">
                  <c:v>42597.54346108796</c:v>
                </c:pt>
                <c:pt idx="6098">
                  <c:v>42597.541390127313</c:v>
                </c:pt>
                <c:pt idx="6099">
                  <c:v>42597.541368611106</c:v>
                </c:pt>
                <c:pt idx="6100">
                  <c:v>42597.541343182864</c:v>
                </c:pt>
                <c:pt idx="6101">
                  <c:v>42597.541320509255</c:v>
                </c:pt>
                <c:pt idx="6102">
                  <c:v>42597.541320509255</c:v>
                </c:pt>
                <c:pt idx="6103">
                  <c:v>42597.541299571756</c:v>
                </c:pt>
                <c:pt idx="6104">
                  <c:v>42597.54127927083</c:v>
                </c:pt>
                <c:pt idx="6105">
                  <c:v>42597.541257129626</c:v>
                </c:pt>
                <c:pt idx="6106">
                  <c:v>42597.541165046292</c:v>
                </c:pt>
                <c:pt idx="6107">
                  <c:v>42597.541143298607</c:v>
                </c:pt>
                <c:pt idx="6108">
                  <c:v>42597.540585833332</c:v>
                </c:pt>
                <c:pt idx="6109">
                  <c:v>42597.540563124996</c:v>
                </c:pt>
                <c:pt idx="6110">
                  <c:v>42597.54049756944</c:v>
                </c:pt>
                <c:pt idx="6111">
                  <c:v>42597.512560983792</c:v>
                </c:pt>
                <c:pt idx="6112">
                  <c:v>42597.512544930556</c:v>
                </c:pt>
                <c:pt idx="6113">
                  <c:v>42597.512473136572</c:v>
                </c:pt>
                <c:pt idx="6114">
                  <c:v>42597.50482174768</c:v>
                </c:pt>
                <c:pt idx="6115">
                  <c:v>42597.504815289351</c:v>
                </c:pt>
                <c:pt idx="6116">
                  <c:v>42597.504807673606</c:v>
                </c:pt>
                <c:pt idx="6117">
                  <c:v>42597.504797199072</c:v>
                </c:pt>
                <c:pt idx="6118">
                  <c:v>42597.504191527776</c:v>
                </c:pt>
                <c:pt idx="6119">
                  <c:v>42597.504135972216</c:v>
                </c:pt>
                <c:pt idx="6120">
                  <c:v>42597.502108587963</c:v>
                </c:pt>
                <c:pt idx="6121">
                  <c:v>42597.502061273146</c:v>
                </c:pt>
                <c:pt idx="6122">
                  <c:v>42597.501942106479</c:v>
                </c:pt>
                <c:pt idx="6123">
                  <c:v>42597.501829270834</c:v>
                </c:pt>
                <c:pt idx="6124">
                  <c:v>42597.501830150461</c:v>
                </c:pt>
                <c:pt idx="6125">
                  <c:v>42597.501768287038</c:v>
                </c:pt>
                <c:pt idx="6126">
                  <c:v>42597.501748379633</c:v>
                </c:pt>
                <c:pt idx="6127">
                  <c:v>42597.501754606477</c:v>
                </c:pt>
                <c:pt idx="6128">
                  <c:v>42597.501627187499</c:v>
                </c:pt>
                <c:pt idx="6129">
                  <c:v>42597.501601388889</c:v>
                </c:pt>
                <c:pt idx="6130">
                  <c:v>42597.501539131939</c:v>
                </c:pt>
                <c:pt idx="6131">
                  <c:v>42597.501537569442</c:v>
                </c:pt>
                <c:pt idx="6132">
                  <c:v>42597.498481712959</c:v>
                </c:pt>
                <c:pt idx="6133">
                  <c:v>42597.498458333335</c:v>
                </c:pt>
                <c:pt idx="6134">
                  <c:v>42597.498326562498</c:v>
                </c:pt>
                <c:pt idx="6135">
                  <c:v>42597.498308703704</c:v>
                </c:pt>
                <c:pt idx="6136">
                  <c:v>42597.498199710644</c:v>
                </c:pt>
                <c:pt idx="6137">
                  <c:v>42597.498180324073</c:v>
                </c:pt>
                <c:pt idx="6138">
                  <c:v>42597.498164189812</c:v>
                </c:pt>
                <c:pt idx="6139">
                  <c:v>42597.497954050923</c:v>
                </c:pt>
                <c:pt idx="6140">
                  <c:v>42597.497938263885</c:v>
                </c:pt>
                <c:pt idx="6141">
                  <c:v>42597.497898194444</c:v>
                </c:pt>
                <c:pt idx="6142">
                  <c:v>42597.497897627312</c:v>
                </c:pt>
                <c:pt idx="6143">
                  <c:v>42597.497897557863</c:v>
                </c:pt>
                <c:pt idx="6144">
                  <c:v>42597.497785011576</c:v>
                </c:pt>
                <c:pt idx="6145">
                  <c:v>42597.497759594909</c:v>
                </c:pt>
                <c:pt idx="6146">
                  <c:v>42597.497717511571</c:v>
                </c:pt>
                <c:pt idx="6147">
                  <c:v>42597.497702581015</c:v>
                </c:pt>
                <c:pt idx="6148">
                  <c:v>42597.497668680553</c:v>
                </c:pt>
                <c:pt idx="6149">
                  <c:v>42597.497601342591</c:v>
                </c:pt>
                <c:pt idx="6150">
                  <c:v>42597.497455289347</c:v>
                </c:pt>
                <c:pt idx="6151">
                  <c:v>42597.497439606472</c:v>
                </c:pt>
                <c:pt idx="6152">
                  <c:v>42597.497423333327</c:v>
                </c:pt>
                <c:pt idx="6153">
                  <c:v>42597.497414733793</c:v>
                </c:pt>
                <c:pt idx="6154">
                  <c:v>42597.497406678238</c:v>
                </c:pt>
                <c:pt idx="6155">
                  <c:v>42597.497397743056</c:v>
                </c:pt>
                <c:pt idx="6156">
                  <c:v>42597.497360648144</c:v>
                </c:pt>
                <c:pt idx="6157">
                  <c:v>42597.497324340278</c:v>
                </c:pt>
                <c:pt idx="6158">
                  <c:v>42597.497310011568</c:v>
                </c:pt>
                <c:pt idx="6159">
                  <c:v>42597.497294872686</c:v>
                </c:pt>
                <c:pt idx="6160">
                  <c:v>42597.497280162032</c:v>
                </c:pt>
                <c:pt idx="6161">
                  <c:v>42597.495631678241</c:v>
                </c:pt>
                <c:pt idx="6162">
                  <c:v>42597.495599062495</c:v>
                </c:pt>
                <c:pt idx="6163">
                  <c:v>42597.495587534722</c:v>
                </c:pt>
                <c:pt idx="6164">
                  <c:v>42597.495581840274</c:v>
                </c:pt>
                <c:pt idx="6165">
                  <c:v>42597.495525416663</c:v>
                </c:pt>
                <c:pt idx="6166">
                  <c:v>42597.494451157407</c:v>
                </c:pt>
                <c:pt idx="6167">
                  <c:v>42597.494410219901</c:v>
                </c:pt>
                <c:pt idx="6168">
                  <c:v>42597.494387361112</c:v>
                </c:pt>
                <c:pt idx="6169">
                  <c:v>42597.494389074076</c:v>
                </c:pt>
                <c:pt idx="6170">
                  <c:v>42597.494388101848</c:v>
                </c:pt>
                <c:pt idx="6171">
                  <c:v>42597.490164247683</c:v>
                </c:pt>
                <c:pt idx="6172">
                  <c:v>42597.49013810185</c:v>
                </c:pt>
                <c:pt idx="6173">
                  <c:v>42597.490090856481</c:v>
                </c:pt>
                <c:pt idx="6174">
                  <c:v>42597.490047152773</c:v>
                </c:pt>
                <c:pt idx="6175">
                  <c:v>42597.490053298607</c:v>
                </c:pt>
                <c:pt idx="6176">
                  <c:v>42597.490032118054</c:v>
                </c:pt>
                <c:pt idx="6177">
                  <c:v>42597.490004826388</c:v>
                </c:pt>
                <c:pt idx="6178">
                  <c:v>42597.489957743055</c:v>
                </c:pt>
                <c:pt idx="6179">
                  <c:v>42597.489942407403</c:v>
                </c:pt>
                <c:pt idx="6180">
                  <c:v>42597.489935451384</c:v>
                </c:pt>
                <c:pt idx="6181">
                  <c:v>42597.489918506944</c:v>
                </c:pt>
                <c:pt idx="6182">
                  <c:v>42597.48990609953</c:v>
                </c:pt>
                <c:pt idx="6183">
                  <c:v>42597.489779374999</c:v>
                </c:pt>
                <c:pt idx="6184">
                  <c:v>42597.489769988424</c:v>
                </c:pt>
                <c:pt idx="6185">
                  <c:v>42597.489672835647</c:v>
                </c:pt>
                <c:pt idx="6186">
                  <c:v>42597.489633923607</c:v>
                </c:pt>
                <c:pt idx="6187">
                  <c:v>42597.489615266204</c:v>
                </c:pt>
                <c:pt idx="6188">
                  <c:v>42597.485896192127</c:v>
                </c:pt>
                <c:pt idx="6189">
                  <c:v>42597.483226377313</c:v>
                </c:pt>
                <c:pt idx="6190">
                  <c:v>42597.483211249993</c:v>
                </c:pt>
                <c:pt idx="6191">
                  <c:v>42597.483195393514</c:v>
                </c:pt>
                <c:pt idx="6192">
                  <c:v>42597.483197731483</c:v>
                </c:pt>
                <c:pt idx="6193">
                  <c:v>42597.483078611105</c:v>
                </c:pt>
                <c:pt idx="6194">
                  <c:v>42597.483053067124</c:v>
                </c:pt>
                <c:pt idx="6195">
                  <c:v>42597.483013703699</c:v>
                </c:pt>
                <c:pt idx="6196">
                  <c:v>42597.482998819447</c:v>
                </c:pt>
                <c:pt idx="6197">
                  <c:v>42597.482943090276</c:v>
                </c:pt>
                <c:pt idx="6198">
                  <c:v>42597.482927743047</c:v>
                </c:pt>
                <c:pt idx="6199">
                  <c:v>42597.482679085646</c:v>
                </c:pt>
                <c:pt idx="6200">
                  <c:v>42597.482627060184</c:v>
                </c:pt>
                <c:pt idx="6201">
                  <c:v>42597.482569976848</c:v>
                </c:pt>
                <c:pt idx="6202">
                  <c:v>42597.482475879624</c:v>
                </c:pt>
                <c:pt idx="6203">
                  <c:v>42597.482472650459</c:v>
                </c:pt>
              </c:numCache>
            </c:numRef>
          </c:xVal>
          <c:yVal>
            <c:numRef>
              <c:f>'787ce3a70d63486e905d922fa937664'!$C$3:$C$6206</c:f>
              <c:numCache>
                <c:formatCode>#,##0.0000</c:formatCode>
                <c:ptCount val="6204"/>
                <c:pt idx="0">
                  <c:v>3.2800000160932499E-2</c:v>
                </c:pt>
                <c:pt idx="1">
                  <c:v>2.28899996727705E-2</c:v>
                </c:pt>
                <c:pt idx="2">
                  <c:v>2.7400000020861601E-2</c:v>
                </c:pt>
                <c:pt idx="3">
                  <c:v>1.23199997469783E-2</c:v>
                </c:pt>
                <c:pt idx="4">
                  <c:v>1.77999995648861E-2</c:v>
                </c:pt>
                <c:pt idx="5">
                  <c:v>1.6979999840259601E-2</c:v>
                </c:pt>
                <c:pt idx="6">
                  <c:v>1.4510000124573701E-2</c:v>
                </c:pt>
                <c:pt idx="7">
                  <c:v>0.260289996862412</c:v>
                </c:pt>
                <c:pt idx="8">
                  <c:v>5.1430001854896497E-2</c:v>
                </c:pt>
                <c:pt idx="9">
                  <c:v>3.55399996042252E-2</c:v>
                </c:pt>
                <c:pt idx="10">
                  <c:v>1.55300004407763E-2</c:v>
                </c:pt>
                <c:pt idx="11">
                  <c:v>1.60099994391203E-2</c:v>
                </c:pt>
                <c:pt idx="12">
                  <c:v>2.1999999880790702E-3</c:v>
                </c:pt>
                <c:pt idx="13">
                  <c:v>2.58999993093312E-3</c:v>
                </c:pt>
                <c:pt idx="14">
                  <c:v>1.0049999691546E-2</c:v>
                </c:pt>
                <c:pt idx="15">
                  <c:v>1.86999998986721E-2</c:v>
                </c:pt>
                <c:pt idx="16">
                  <c:v>3.7870001047849697E-2</c:v>
                </c:pt>
                <c:pt idx="17">
                  <c:v>2.4199999868869799E-2</c:v>
                </c:pt>
                <c:pt idx="18">
                  <c:v>4.4399999082088498E-2</c:v>
                </c:pt>
                <c:pt idx="19">
                  <c:v>6.7550003528594998E-2</c:v>
                </c:pt>
                <c:pt idx="20">
                  <c:v>4.0800001472234698E-2</c:v>
                </c:pt>
                <c:pt idx="21">
                  <c:v>6.0300000011920901E-2</c:v>
                </c:pt>
                <c:pt idx="22">
                  <c:v>1.14299999549985E-2</c:v>
                </c:pt>
                <c:pt idx="23">
                  <c:v>5.4379999637603801E-2</c:v>
                </c:pt>
                <c:pt idx="24">
                  <c:v>1.3829999603331099E-2</c:v>
                </c:pt>
                <c:pt idx="25">
                  <c:v>4.06799986958504E-2</c:v>
                </c:pt>
                <c:pt idx="26">
                  <c:v>1.0459999553859199E-2</c:v>
                </c:pt>
                <c:pt idx="27">
                  <c:v>3.6060001701116597E-2</c:v>
                </c:pt>
                <c:pt idx="28">
                  <c:v>2.6529999449849101E-2</c:v>
                </c:pt>
                <c:pt idx="29">
                  <c:v>2.1689999848604199E-2</c:v>
                </c:pt>
                <c:pt idx="30">
                  <c:v>3.5089999437332202E-2</c:v>
                </c:pt>
                <c:pt idx="31">
                  <c:v>4.6689998358488097E-2</c:v>
                </c:pt>
                <c:pt idx="32">
                  <c:v>4.7460000962019001E-2</c:v>
                </c:pt>
                <c:pt idx="33">
                  <c:v>3.0020000413060199E-2</c:v>
                </c:pt>
                <c:pt idx="34">
                  <c:v>4.0770001709461198E-2</c:v>
                </c:pt>
                <c:pt idx="35">
                  <c:v>2.70499996840954E-2</c:v>
                </c:pt>
                <c:pt idx="36">
                  <c:v>1.6950000077486E-2</c:v>
                </c:pt>
                <c:pt idx="37">
                  <c:v>2.6469999924302101E-2</c:v>
                </c:pt>
                <c:pt idx="38">
                  <c:v>2.9349999502301199E-2</c:v>
                </c:pt>
                <c:pt idx="39">
                  <c:v>3.8210000842809698E-2</c:v>
                </c:pt>
                <c:pt idx="40">
                  <c:v>1.7470000311732299E-2</c:v>
                </c:pt>
                <c:pt idx="41">
                  <c:v>1.621999964118E-2</c:v>
                </c:pt>
                <c:pt idx="42">
                  <c:v>3.7530001252889598E-2</c:v>
                </c:pt>
                <c:pt idx="43">
                  <c:v>2.3269999772310299E-2</c:v>
                </c:pt>
                <c:pt idx="44">
                  <c:v>1.3269999995827699E-2</c:v>
                </c:pt>
                <c:pt idx="45">
                  <c:v>1.6489999368786801E-2</c:v>
                </c:pt>
                <c:pt idx="46">
                  <c:v>3.45799997448921E-2</c:v>
                </c:pt>
                <c:pt idx="47">
                  <c:v>2.0230000838637401E-2</c:v>
                </c:pt>
                <c:pt idx="48">
                  <c:v>1.5939999371766999E-2</c:v>
                </c:pt>
                <c:pt idx="49">
                  <c:v>2.1509999409318002E-2</c:v>
                </c:pt>
                <c:pt idx="50">
                  <c:v>2.4819999933242801E-2</c:v>
                </c:pt>
                <c:pt idx="51">
                  <c:v>1.7149999737739601E-2</c:v>
                </c:pt>
                <c:pt idx="52">
                  <c:v>2.43900008499622E-2</c:v>
                </c:pt>
                <c:pt idx="53">
                  <c:v>3.2039999961853E-2</c:v>
                </c:pt>
                <c:pt idx="54">
                  <c:v>3.8369998335838297E-2</c:v>
                </c:pt>
                <c:pt idx="55">
                  <c:v>5.85299991071224E-2</c:v>
                </c:pt>
                <c:pt idx="56">
                  <c:v>1.34600000455976E-2</c:v>
                </c:pt>
                <c:pt idx="57">
                  <c:v>1.7729999497532799E-2</c:v>
                </c:pt>
                <c:pt idx="58">
                  <c:v>1.6319999471306801E-2</c:v>
                </c:pt>
                <c:pt idx="59">
                  <c:v>1.08200004324317E-2</c:v>
                </c:pt>
                <c:pt idx="60">
                  <c:v>1.8910000100731902E-2</c:v>
                </c:pt>
                <c:pt idx="61">
                  <c:v>4.5579999685287503E-2</c:v>
                </c:pt>
                <c:pt idx="62">
                  <c:v>3.04300002753735E-2</c:v>
                </c:pt>
                <c:pt idx="63">
                  <c:v>1.3829999603331099E-2</c:v>
                </c:pt>
                <c:pt idx="64">
                  <c:v>6.9439999759197193E-2</c:v>
                </c:pt>
                <c:pt idx="65">
                  <c:v>3.7340000271797201E-2</c:v>
                </c:pt>
                <c:pt idx="66">
                  <c:v>4.3829999864101403E-2</c:v>
                </c:pt>
                <c:pt idx="67">
                  <c:v>2.4000000208616298E-2</c:v>
                </c:pt>
                <c:pt idx="68">
                  <c:v>3.1010000035166699E-2</c:v>
                </c:pt>
                <c:pt idx="69">
                  <c:v>3.1959999352693599E-2</c:v>
                </c:pt>
                <c:pt idx="70">
                  <c:v>7.1759998798370403E-2</c:v>
                </c:pt>
                <c:pt idx="71">
                  <c:v>4.9150001257657998E-2</c:v>
                </c:pt>
                <c:pt idx="72">
                  <c:v>4.6300001442432397E-2</c:v>
                </c:pt>
                <c:pt idx="73">
                  <c:v>4.4500000774860403E-2</c:v>
                </c:pt>
                <c:pt idx="74">
                  <c:v>0.116959996521473</c:v>
                </c:pt>
                <c:pt idx="75">
                  <c:v>1.6769999638199799E-2</c:v>
                </c:pt>
                <c:pt idx="76">
                  <c:v>1.8050000071525601E-2</c:v>
                </c:pt>
                <c:pt idx="77">
                  <c:v>3.4350000321865103E-2</c:v>
                </c:pt>
                <c:pt idx="78">
                  <c:v>3.3470001071691499E-2</c:v>
                </c:pt>
                <c:pt idx="79">
                  <c:v>2.1670000627636899E-2</c:v>
                </c:pt>
                <c:pt idx="80">
                  <c:v>1.8370000645518299E-2</c:v>
                </c:pt>
                <c:pt idx="81">
                  <c:v>4.8229999840259601E-2</c:v>
                </c:pt>
                <c:pt idx="82">
                  <c:v>3.5700000822544098E-2</c:v>
                </c:pt>
                <c:pt idx="83">
                  <c:v>1.33600002154708E-2</c:v>
                </c:pt>
                <c:pt idx="84">
                  <c:v>2.9389999806880999E-2</c:v>
                </c:pt>
                <c:pt idx="85">
                  <c:v>0.17375999689102201</c:v>
                </c:pt>
                <c:pt idx="86">
                  <c:v>3.2880000770091997E-2</c:v>
                </c:pt>
                <c:pt idx="87">
                  <c:v>3.3220000565051998E-2</c:v>
                </c:pt>
                <c:pt idx="88">
                  <c:v>3.8600001484155697E-2</c:v>
                </c:pt>
                <c:pt idx="89">
                  <c:v>6.1170000582933398E-2</c:v>
                </c:pt>
                <c:pt idx="90">
                  <c:v>3.2439999282360098E-2</c:v>
                </c:pt>
                <c:pt idx="91">
                  <c:v>0.200729995965958</c:v>
                </c:pt>
                <c:pt idx="92">
                  <c:v>4.3510001152753802E-2</c:v>
                </c:pt>
                <c:pt idx="93">
                  <c:v>2.8890000656247101E-2</c:v>
                </c:pt>
                <c:pt idx="94">
                  <c:v>2.4210000410675999E-2</c:v>
                </c:pt>
                <c:pt idx="95">
                  <c:v>2.22299993038177E-2</c:v>
                </c:pt>
                <c:pt idx="96">
                  <c:v>4.7419998794794103E-2</c:v>
                </c:pt>
                <c:pt idx="97">
                  <c:v>2.79200002551079E-2</c:v>
                </c:pt>
                <c:pt idx="98">
                  <c:v>1.8360000103712099E-2</c:v>
                </c:pt>
                <c:pt idx="99">
                  <c:v>4.5230001211166403E-2</c:v>
                </c:pt>
                <c:pt idx="100">
                  <c:v>2.85100005567074E-2</c:v>
                </c:pt>
                <c:pt idx="101">
                  <c:v>6.5909996628761305E-2</c:v>
                </c:pt>
                <c:pt idx="102">
                  <c:v>0.39434000849723799</c:v>
                </c:pt>
                <c:pt idx="103">
                  <c:v>3.0920000746846199E-2</c:v>
                </c:pt>
                <c:pt idx="104">
                  <c:v>5.9709999710321399E-2</c:v>
                </c:pt>
                <c:pt idx="105">
                  <c:v>2.9859999194741201E-2</c:v>
                </c:pt>
                <c:pt idx="106">
                  <c:v>1.4080000109970601E-2</c:v>
                </c:pt>
                <c:pt idx="107">
                  <c:v>2.8559999540448199E-2</c:v>
                </c:pt>
                <c:pt idx="108">
                  <c:v>2.1360000595450401E-2</c:v>
                </c:pt>
                <c:pt idx="109">
                  <c:v>4.1450001299381298E-2</c:v>
                </c:pt>
                <c:pt idx="110">
                  <c:v>0.19736999273300199</c:v>
                </c:pt>
                <c:pt idx="111">
                  <c:v>0.17823000252246901</c:v>
                </c:pt>
                <c:pt idx="112">
                  <c:v>0.80318999290466297</c:v>
                </c:pt>
                <c:pt idx="113">
                  <c:v>0.58091998100280795</c:v>
                </c:pt>
                <c:pt idx="114">
                  <c:v>0.42520999908447299</c:v>
                </c:pt>
                <c:pt idx="115">
                  <c:v>1.3310000300407399E-2</c:v>
                </c:pt>
                <c:pt idx="116">
                  <c:v>1.44600002095103E-2</c:v>
                </c:pt>
                <c:pt idx="117">
                  <c:v>8.0159999430179596E-2</c:v>
                </c:pt>
                <c:pt idx="118">
                  <c:v>6.1489999294280999E-2</c:v>
                </c:pt>
                <c:pt idx="119">
                  <c:v>7.7270001173019395E-2</c:v>
                </c:pt>
                <c:pt idx="120">
                  <c:v>6.5719999372959095E-2</c:v>
                </c:pt>
                <c:pt idx="121">
                  <c:v>7.2800002992153195E-2</c:v>
                </c:pt>
                <c:pt idx="122">
                  <c:v>4.1870001703500699E-2</c:v>
                </c:pt>
                <c:pt idx="123">
                  <c:v>2.19500008970499E-2</c:v>
                </c:pt>
                <c:pt idx="124">
                  <c:v>9.7209997475147206E-2</c:v>
                </c:pt>
                <c:pt idx="125">
                  <c:v>2.78099998831749E-2</c:v>
                </c:pt>
                <c:pt idx="126">
                  <c:v>2.4860000237822501E-2</c:v>
                </c:pt>
                <c:pt idx="127">
                  <c:v>2.5839999318122898E-2</c:v>
                </c:pt>
                <c:pt idx="128">
                  <c:v>4.0440000593662297E-2</c:v>
                </c:pt>
                <c:pt idx="129">
                  <c:v>2.8440000489354099E-2</c:v>
                </c:pt>
                <c:pt idx="130">
                  <c:v>2.4170000106096299E-2</c:v>
                </c:pt>
                <c:pt idx="131">
                  <c:v>3.8849998265504802E-2</c:v>
                </c:pt>
                <c:pt idx="132">
                  <c:v>3.8509998470544801E-2</c:v>
                </c:pt>
                <c:pt idx="133">
                  <c:v>3.63800004124641E-2</c:v>
                </c:pt>
                <c:pt idx="134">
                  <c:v>3.2230000942945501E-2</c:v>
                </c:pt>
                <c:pt idx="135">
                  <c:v>5.8979999274015399E-2</c:v>
                </c:pt>
                <c:pt idx="136">
                  <c:v>2.5319999083876599E-2</c:v>
                </c:pt>
                <c:pt idx="137">
                  <c:v>2.1579999476671202E-2</c:v>
                </c:pt>
                <c:pt idx="138">
                  <c:v>3.3610001206398003E-2</c:v>
                </c:pt>
                <c:pt idx="139">
                  <c:v>3.6819998174905798E-2</c:v>
                </c:pt>
                <c:pt idx="140">
                  <c:v>0.29223001003265398</c:v>
                </c:pt>
                <c:pt idx="141">
                  <c:v>1.01600000634789E-2</c:v>
                </c:pt>
                <c:pt idx="142">
                  <c:v>2.7739999815821599E-2</c:v>
                </c:pt>
                <c:pt idx="143">
                  <c:v>2.61400006711483E-2</c:v>
                </c:pt>
                <c:pt idx="144">
                  <c:v>3.3550001680850997E-2</c:v>
                </c:pt>
                <c:pt idx="145">
                  <c:v>1.4209999702870801E-2</c:v>
                </c:pt>
                <c:pt idx="146">
                  <c:v>3.0020000413060199E-2</c:v>
                </c:pt>
                <c:pt idx="147">
                  <c:v>2.7130000293254901E-2</c:v>
                </c:pt>
                <c:pt idx="148">
                  <c:v>5.5270001292228699E-2</c:v>
                </c:pt>
                <c:pt idx="149">
                  <c:v>0.22177000343799599</c:v>
                </c:pt>
                <c:pt idx="150">
                  <c:v>2.7410000562667802E-2</c:v>
                </c:pt>
                <c:pt idx="151">
                  <c:v>1.42900003120303E-2</c:v>
                </c:pt>
                <c:pt idx="152">
                  <c:v>3.9469998329877902E-2</c:v>
                </c:pt>
                <c:pt idx="153">
                  <c:v>2.53299996256828E-2</c:v>
                </c:pt>
                <c:pt idx="154">
                  <c:v>3.52200008928776E-2</c:v>
                </c:pt>
                <c:pt idx="155">
                  <c:v>1.13099999725819E-2</c:v>
                </c:pt>
                <c:pt idx="156">
                  <c:v>1.48000000044703E-2</c:v>
                </c:pt>
                <c:pt idx="157">
                  <c:v>1.0950000025332E-2</c:v>
                </c:pt>
                <c:pt idx="158">
                  <c:v>1.8449999392032599E-2</c:v>
                </c:pt>
                <c:pt idx="159">
                  <c:v>2.5609999895095801E-2</c:v>
                </c:pt>
                <c:pt idx="160">
                  <c:v>2.7210000902414301E-2</c:v>
                </c:pt>
                <c:pt idx="161">
                  <c:v>3.1759999692439998E-2</c:v>
                </c:pt>
                <c:pt idx="162">
                  <c:v>3.9799999445676797E-2</c:v>
                </c:pt>
                <c:pt idx="163">
                  <c:v>4.9479998648166698E-2</c:v>
                </c:pt>
                <c:pt idx="164">
                  <c:v>3.1010000035166699E-2</c:v>
                </c:pt>
                <c:pt idx="165">
                  <c:v>4.4969998300075503E-2</c:v>
                </c:pt>
                <c:pt idx="166">
                  <c:v>2.9170000925660099E-2</c:v>
                </c:pt>
                <c:pt idx="167">
                  <c:v>3.9749998599290799E-2</c:v>
                </c:pt>
                <c:pt idx="168">
                  <c:v>2.0900000818073802E-3</c:v>
                </c:pt>
                <c:pt idx="169">
                  <c:v>8.8000000687316103E-4</c:v>
                </c:pt>
                <c:pt idx="170">
                  <c:v>1.3200000394135701E-3</c:v>
                </c:pt>
                <c:pt idx="171">
                  <c:v>2.210000064224E-3</c:v>
                </c:pt>
                <c:pt idx="172">
                  <c:v>1.8500000005587901E-3</c:v>
                </c:pt>
                <c:pt idx="173">
                  <c:v>2.1899999119341399E-3</c:v>
                </c:pt>
                <c:pt idx="174">
                  <c:v>1.30999996326864E-3</c:v>
                </c:pt>
                <c:pt idx="175">
                  <c:v>2.85100005567074E-2</c:v>
                </c:pt>
                <c:pt idx="176">
                  <c:v>5.0220001488923999E-2</c:v>
                </c:pt>
                <c:pt idx="177">
                  <c:v>2.3420000448822999E-2</c:v>
                </c:pt>
                <c:pt idx="178">
                  <c:v>2.8240000829100598E-2</c:v>
                </c:pt>
                <c:pt idx="179">
                  <c:v>2.8100000694394101E-2</c:v>
                </c:pt>
                <c:pt idx="180">
                  <c:v>3.5259999334812199E-2</c:v>
                </c:pt>
                <c:pt idx="181">
                  <c:v>1.6249999403953601E-2</c:v>
                </c:pt>
                <c:pt idx="182">
                  <c:v>9.8999997135251804E-4</c:v>
                </c:pt>
                <c:pt idx="183">
                  <c:v>1.3200000394135701E-3</c:v>
                </c:pt>
                <c:pt idx="184">
                  <c:v>1.0799999581649899E-3</c:v>
                </c:pt>
                <c:pt idx="185">
                  <c:v>8.9999998454004504E-4</c:v>
                </c:pt>
                <c:pt idx="186">
                  <c:v>2.84800007939339E-2</c:v>
                </c:pt>
                <c:pt idx="187">
                  <c:v>2.2499999031424501E-3</c:v>
                </c:pt>
                <c:pt idx="188">
                  <c:v>2.2779999300837499E-2</c:v>
                </c:pt>
                <c:pt idx="189">
                  <c:v>4.0049999952316298E-2</c:v>
                </c:pt>
                <c:pt idx="190">
                  <c:v>1.1800000211223999E-3</c:v>
                </c:pt>
                <c:pt idx="191">
                  <c:v>1.24000001233071E-3</c:v>
                </c:pt>
                <c:pt idx="192">
                  <c:v>1.6599999507889199E-3</c:v>
                </c:pt>
                <c:pt idx="193">
                  <c:v>3.6060001701116597E-2</c:v>
                </c:pt>
                <c:pt idx="194">
                  <c:v>8.2000001566484603E-4</c:v>
                </c:pt>
                <c:pt idx="195">
                  <c:v>6.4479999244213104E-2</c:v>
                </c:pt>
                <c:pt idx="196">
                  <c:v>1.12000002991408E-3</c:v>
                </c:pt>
                <c:pt idx="197">
                  <c:v>2.11100000888109E-2</c:v>
                </c:pt>
                <c:pt idx="198">
                  <c:v>1.1660000309348099E-2</c:v>
                </c:pt>
                <c:pt idx="199">
                  <c:v>8.5000001126900304E-4</c:v>
                </c:pt>
                <c:pt idx="200">
                  <c:v>5.2390001714229598E-2</c:v>
                </c:pt>
                <c:pt idx="201">
                  <c:v>5.6600000709295301E-2</c:v>
                </c:pt>
                <c:pt idx="202">
                  <c:v>5.3890001028776197E-2</c:v>
                </c:pt>
                <c:pt idx="203">
                  <c:v>8.3999999333173004E-4</c:v>
                </c:pt>
                <c:pt idx="204">
                  <c:v>1.70000002253801E-3</c:v>
                </c:pt>
                <c:pt idx="205">
                  <c:v>3.3360000699758502E-2</c:v>
                </c:pt>
                <c:pt idx="206">
                  <c:v>7.2010003030300099E-2</c:v>
                </c:pt>
                <c:pt idx="207">
                  <c:v>4.1590001434087802E-2</c:v>
                </c:pt>
                <c:pt idx="208">
                  <c:v>1.0799999581649899E-3</c:v>
                </c:pt>
                <c:pt idx="209">
                  <c:v>3.7170000374317197E-2</c:v>
                </c:pt>
                <c:pt idx="210">
                  <c:v>0.15965999662876099</c:v>
                </c:pt>
                <c:pt idx="211">
                  <c:v>6.0940001159906401E-2</c:v>
                </c:pt>
                <c:pt idx="212">
                  <c:v>1.0100000072270599E-3</c:v>
                </c:pt>
                <c:pt idx="213">
                  <c:v>1.21000001672655E-3</c:v>
                </c:pt>
                <c:pt idx="214">
                  <c:v>0.21506999433040599</c:v>
                </c:pt>
                <c:pt idx="215">
                  <c:v>1.36999995447695E-3</c:v>
                </c:pt>
                <c:pt idx="216">
                  <c:v>2.0399999339133501E-3</c:v>
                </c:pt>
                <c:pt idx="217">
                  <c:v>2.2299999836832298E-3</c:v>
                </c:pt>
                <c:pt idx="218">
                  <c:v>1.8500000005587901E-3</c:v>
                </c:pt>
                <c:pt idx="219">
                  <c:v>8.5999997099861503E-4</c:v>
                </c:pt>
                <c:pt idx="220">
                  <c:v>1.0999999940395401E-3</c:v>
                </c:pt>
                <c:pt idx="221">
                  <c:v>1.47999997716397E-3</c:v>
                </c:pt>
                <c:pt idx="222">
                  <c:v>5.1219999790191699E-2</c:v>
                </c:pt>
                <c:pt idx="223">
                  <c:v>4.07399982213974E-2</c:v>
                </c:pt>
                <c:pt idx="224">
                  <c:v>3.2930001616478001E-2</c:v>
                </c:pt>
                <c:pt idx="225">
                  <c:v>1.3000000035390299E-3</c:v>
                </c:pt>
                <c:pt idx="226">
                  <c:v>9.2000002041459105E-4</c:v>
                </c:pt>
                <c:pt idx="227">
                  <c:v>1.46000005770475E-3</c:v>
                </c:pt>
                <c:pt idx="228">
                  <c:v>2.1500000730156898E-3</c:v>
                </c:pt>
                <c:pt idx="229">
                  <c:v>1.5600000042468301E-3</c:v>
                </c:pt>
                <c:pt idx="230">
                  <c:v>1.04000000283122E-3</c:v>
                </c:pt>
                <c:pt idx="231">
                  <c:v>1.32799996063113E-2</c:v>
                </c:pt>
                <c:pt idx="232">
                  <c:v>7.5499996542930603E-2</c:v>
                </c:pt>
                <c:pt idx="233">
                  <c:v>1.4890000224113501E-2</c:v>
                </c:pt>
                <c:pt idx="234">
                  <c:v>1.56100001186132E-2</c:v>
                </c:pt>
                <c:pt idx="235">
                  <c:v>0.110490001738071</c:v>
                </c:pt>
                <c:pt idx="236">
                  <c:v>8.4760002791881603E-2</c:v>
                </c:pt>
                <c:pt idx="237">
                  <c:v>2.5140000507235499E-2</c:v>
                </c:pt>
                <c:pt idx="238">
                  <c:v>4.6780001372098902E-2</c:v>
                </c:pt>
                <c:pt idx="239">
                  <c:v>3.9870001375675201E-2</c:v>
                </c:pt>
                <c:pt idx="240">
                  <c:v>4.2530000209808398E-2</c:v>
                </c:pt>
                <c:pt idx="241">
                  <c:v>0.12502999603748299</c:v>
                </c:pt>
                <c:pt idx="242">
                  <c:v>1.18899997323751E-2</c:v>
                </c:pt>
                <c:pt idx="243">
                  <c:v>1.9869999960064898E-2</c:v>
                </c:pt>
                <c:pt idx="244">
                  <c:v>2.4369999766349799E-2</c:v>
                </c:pt>
                <c:pt idx="245">
                  <c:v>1.60600002855062E-2</c:v>
                </c:pt>
                <c:pt idx="246">
                  <c:v>4.83799986541271E-2</c:v>
                </c:pt>
                <c:pt idx="247">
                  <c:v>2.54999995231628E-2</c:v>
                </c:pt>
                <c:pt idx="248">
                  <c:v>1.6400000313296899E-3</c:v>
                </c:pt>
                <c:pt idx="249">
                  <c:v>4.5210000127553898E-2</c:v>
                </c:pt>
                <c:pt idx="250">
                  <c:v>2.6380000635981601E-2</c:v>
                </c:pt>
                <c:pt idx="251">
                  <c:v>0.17054000496864299</c:v>
                </c:pt>
                <c:pt idx="252">
                  <c:v>1.43499998375773E-2</c:v>
                </c:pt>
                <c:pt idx="253">
                  <c:v>3.7569999694824198E-2</c:v>
                </c:pt>
                <c:pt idx="254">
                  <c:v>2.96899992972612E-2</c:v>
                </c:pt>
                <c:pt idx="255">
                  <c:v>1.0499999625608299E-3</c:v>
                </c:pt>
                <c:pt idx="256">
                  <c:v>1.09000003430992E-3</c:v>
                </c:pt>
                <c:pt idx="257">
                  <c:v>1.9700000993907499E-3</c:v>
                </c:pt>
                <c:pt idx="258">
                  <c:v>1.01999996695668E-3</c:v>
                </c:pt>
                <c:pt idx="259">
                  <c:v>1.5399999683722899E-3</c:v>
                </c:pt>
                <c:pt idx="260">
                  <c:v>1.85100007802248E-2</c:v>
                </c:pt>
                <c:pt idx="261">
                  <c:v>2.72799991071224E-2</c:v>
                </c:pt>
                <c:pt idx="262">
                  <c:v>1.85999996028841E-3</c:v>
                </c:pt>
                <c:pt idx="263">
                  <c:v>5.8949999511241899E-2</c:v>
                </c:pt>
                <c:pt idx="264">
                  <c:v>0.115809999406338</c:v>
                </c:pt>
                <c:pt idx="265">
                  <c:v>3.9360001683235203E-2</c:v>
                </c:pt>
                <c:pt idx="266">
                  <c:v>3.1129999086260799E-2</c:v>
                </c:pt>
                <c:pt idx="267">
                  <c:v>4.21099998056889E-2</c:v>
                </c:pt>
                <c:pt idx="268">
                  <c:v>3.9930000901222201E-2</c:v>
                </c:pt>
                <c:pt idx="269">
                  <c:v>6.2540002167224898E-2</c:v>
                </c:pt>
                <c:pt idx="270">
                  <c:v>8.1660002470016493E-2</c:v>
                </c:pt>
                <c:pt idx="271">
                  <c:v>1.95199996232986E-2</c:v>
                </c:pt>
                <c:pt idx="272">
                  <c:v>6.6409997642040294E-2</c:v>
                </c:pt>
                <c:pt idx="273">
                  <c:v>3.9999999105930301E-2</c:v>
                </c:pt>
                <c:pt idx="274">
                  <c:v>1.87000003643334E-3</c:v>
                </c:pt>
                <c:pt idx="275">
                  <c:v>2.0099999383091901E-3</c:v>
                </c:pt>
                <c:pt idx="276">
                  <c:v>1.9920000806450799E-2</c:v>
                </c:pt>
                <c:pt idx="277">
                  <c:v>0.12856000661850001</c:v>
                </c:pt>
                <c:pt idx="278">
                  <c:v>0.65733999013900801</c:v>
                </c:pt>
                <c:pt idx="279">
                  <c:v>3.5399999469518701E-3</c:v>
                </c:pt>
                <c:pt idx="280">
                  <c:v>2.3600000422447898E-3</c:v>
                </c:pt>
                <c:pt idx="281">
                  <c:v>2.0999999251216702E-3</c:v>
                </c:pt>
                <c:pt idx="282">
                  <c:v>1.8100000452250201E-3</c:v>
                </c:pt>
                <c:pt idx="283">
                  <c:v>1.5999999595806E-3</c:v>
                </c:pt>
                <c:pt idx="284">
                  <c:v>2.0399999339133501E-3</c:v>
                </c:pt>
                <c:pt idx="285">
                  <c:v>1.8100000452250201E-3</c:v>
                </c:pt>
                <c:pt idx="286">
                  <c:v>1.3269999995827699E-2</c:v>
                </c:pt>
                <c:pt idx="287">
                  <c:v>1.56999996397644E-3</c:v>
                </c:pt>
                <c:pt idx="288">
                  <c:v>2.2299999836832298E-3</c:v>
                </c:pt>
                <c:pt idx="289">
                  <c:v>2.9910000041127201E-2</c:v>
                </c:pt>
                <c:pt idx="290">
                  <c:v>1.1299999896436899E-3</c:v>
                </c:pt>
                <c:pt idx="291">
                  <c:v>1.09000003430992E-3</c:v>
                </c:pt>
                <c:pt idx="292">
                  <c:v>1.09000003430992E-3</c:v>
                </c:pt>
                <c:pt idx="293">
                  <c:v>2.1399999968707601E-3</c:v>
                </c:pt>
                <c:pt idx="294">
                  <c:v>1.56999996397644E-3</c:v>
                </c:pt>
                <c:pt idx="295">
                  <c:v>2.1399999968707601E-3</c:v>
                </c:pt>
                <c:pt idx="296">
                  <c:v>2.1800000686198499E-3</c:v>
                </c:pt>
                <c:pt idx="297">
                  <c:v>7.2089999914169298E-2</c:v>
                </c:pt>
                <c:pt idx="298">
                  <c:v>1.5350000001490101E-2</c:v>
                </c:pt>
                <c:pt idx="299">
                  <c:v>3.0980000272393199E-2</c:v>
                </c:pt>
                <c:pt idx="300">
                  <c:v>5.4420001804828602E-2</c:v>
                </c:pt>
                <c:pt idx="301">
                  <c:v>8.8000000687316103E-4</c:v>
                </c:pt>
                <c:pt idx="302">
                  <c:v>2.6400000788271401E-3</c:v>
                </c:pt>
                <c:pt idx="303">
                  <c:v>1.82000000495464E-3</c:v>
                </c:pt>
                <c:pt idx="304">
                  <c:v>2.0900000818073802E-3</c:v>
                </c:pt>
                <c:pt idx="305">
                  <c:v>2.2069999948144001E-2</c:v>
                </c:pt>
                <c:pt idx="306">
                  <c:v>2.2899999748915399E-3</c:v>
                </c:pt>
                <c:pt idx="307">
                  <c:v>1.6499999910593E-3</c:v>
                </c:pt>
                <c:pt idx="308">
                  <c:v>1.1399999493733001E-3</c:v>
                </c:pt>
                <c:pt idx="309">
                  <c:v>1.0499999625608299E-3</c:v>
                </c:pt>
                <c:pt idx="310">
                  <c:v>8.5000001126900304E-4</c:v>
                </c:pt>
                <c:pt idx="311">
                  <c:v>8.0999999772757303E-4</c:v>
                </c:pt>
                <c:pt idx="312">
                  <c:v>1.15099996328354E-2</c:v>
                </c:pt>
                <c:pt idx="313">
                  <c:v>6.0679998248815502E-2</c:v>
                </c:pt>
                <c:pt idx="314">
                  <c:v>2.20599994063377E-2</c:v>
                </c:pt>
                <c:pt idx="315">
                  <c:v>2.92000011540949E-3</c:v>
                </c:pt>
                <c:pt idx="316">
                  <c:v>2.34999996609986E-3</c:v>
                </c:pt>
                <c:pt idx="317">
                  <c:v>1.6400000313296899E-3</c:v>
                </c:pt>
                <c:pt idx="318">
                  <c:v>4.6750001609325402E-2</c:v>
                </c:pt>
                <c:pt idx="319">
                  <c:v>1.3500000350177301E-3</c:v>
                </c:pt>
                <c:pt idx="320">
                  <c:v>2.3300000466406302E-3</c:v>
                </c:pt>
                <c:pt idx="321">
                  <c:v>2.7399999089539099E-3</c:v>
                </c:pt>
                <c:pt idx="322">
                  <c:v>8.0999999772757303E-4</c:v>
                </c:pt>
                <c:pt idx="323">
                  <c:v>1.10999995376915E-3</c:v>
                </c:pt>
                <c:pt idx="324">
                  <c:v>2.3399998899549198E-3</c:v>
                </c:pt>
                <c:pt idx="325">
                  <c:v>1.1629999615252001E-2</c:v>
                </c:pt>
                <c:pt idx="326">
                  <c:v>7.9999997979030002E-4</c:v>
                </c:pt>
                <c:pt idx="327">
                  <c:v>3.9149999618530301E-2</c:v>
                </c:pt>
                <c:pt idx="328">
                  <c:v>1.2499999720603199E-3</c:v>
                </c:pt>
                <c:pt idx="329">
                  <c:v>1.5999999595806E-3</c:v>
                </c:pt>
                <c:pt idx="330">
                  <c:v>1.2199999764561701E-3</c:v>
                </c:pt>
                <c:pt idx="331">
                  <c:v>1.24000001233071E-3</c:v>
                </c:pt>
                <c:pt idx="332">
                  <c:v>1.12000002991408E-3</c:v>
                </c:pt>
                <c:pt idx="333">
                  <c:v>1.8400000408291799E-3</c:v>
                </c:pt>
                <c:pt idx="334">
                  <c:v>2.1500000730156898E-3</c:v>
                </c:pt>
                <c:pt idx="335">
                  <c:v>1.35999999474734E-3</c:v>
                </c:pt>
                <c:pt idx="336">
                  <c:v>1.21000001672655E-3</c:v>
                </c:pt>
                <c:pt idx="337">
                  <c:v>2.8699999675154699E-3</c:v>
                </c:pt>
                <c:pt idx="338">
                  <c:v>2.3199999704957E-3</c:v>
                </c:pt>
                <c:pt idx="339">
                  <c:v>1.6700000269338499E-3</c:v>
                </c:pt>
                <c:pt idx="340">
                  <c:v>1.29000004380941E-3</c:v>
                </c:pt>
                <c:pt idx="341">
                  <c:v>1.5999999595806E-3</c:v>
                </c:pt>
                <c:pt idx="342">
                  <c:v>1.6700000269338499E-3</c:v>
                </c:pt>
                <c:pt idx="343">
                  <c:v>1.87000003643334E-3</c:v>
                </c:pt>
                <c:pt idx="344">
                  <c:v>1.18999998085201E-3</c:v>
                </c:pt>
                <c:pt idx="345">
                  <c:v>2.5700000114738902E-3</c:v>
                </c:pt>
                <c:pt idx="346">
                  <c:v>1.56999996397644E-3</c:v>
                </c:pt>
                <c:pt idx="347">
                  <c:v>1.0499999625608299E-3</c:v>
                </c:pt>
                <c:pt idx="348">
                  <c:v>1.3200000394135701E-3</c:v>
                </c:pt>
                <c:pt idx="349">
                  <c:v>1.96199994534254E-2</c:v>
                </c:pt>
                <c:pt idx="350">
                  <c:v>5.99399991333485E-2</c:v>
                </c:pt>
                <c:pt idx="351">
                  <c:v>3.3489998430013698E-2</c:v>
                </c:pt>
                <c:pt idx="352">
                  <c:v>6.89700022339821E-2</c:v>
                </c:pt>
                <c:pt idx="353">
                  <c:v>3.2170001417398501E-2</c:v>
                </c:pt>
                <c:pt idx="354">
                  <c:v>1.3000000035390299E-3</c:v>
                </c:pt>
                <c:pt idx="355">
                  <c:v>2.6280000805854801E-2</c:v>
                </c:pt>
                <c:pt idx="356">
                  <c:v>4.0059998631477398E-2</c:v>
                </c:pt>
                <c:pt idx="357">
                  <c:v>1.00000004749745E-3</c:v>
                </c:pt>
                <c:pt idx="358">
                  <c:v>1.1500000255182401E-3</c:v>
                </c:pt>
                <c:pt idx="359">
                  <c:v>2.26600002497435E-2</c:v>
                </c:pt>
                <c:pt idx="360">
                  <c:v>1.3899999670684299E-2</c:v>
                </c:pt>
                <c:pt idx="361">
                  <c:v>3.125E-2</c:v>
                </c:pt>
                <c:pt idx="362">
                  <c:v>2.6620000600814799E-2</c:v>
                </c:pt>
                <c:pt idx="363">
                  <c:v>7.5790002942085294E-2</c:v>
                </c:pt>
                <c:pt idx="364">
                  <c:v>0.59100997447967496</c:v>
                </c:pt>
                <c:pt idx="365">
                  <c:v>2.7349999174475701E-2</c:v>
                </c:pt>
                <c:pt idx="366">
                  <c:v>4.2330000549554797E-2</c:v>
                </c:pt>
                <c:pt idx="367">
                  <c:v>0.19310000538826</c:v>
                </c:pt>
                <c:pt idx="368">
                  <c:v>1.4530000276863599E-2</c:v>
                </c:pt>
                <c:pt idx="369">
                  <c:v>2.0880000665783899E-2</c:v>
                </c:pt>
                <c:pt idx="370">
                  <c:v>2.53800004720688E-2</c:v>
                </c:pt>
                <c:pt idx="371">
                  <c:v>1.08700003474951E-2</c:v>
                </c:pt>
                <c:pt idx="372">
                  <c:v>1.2539999559521699E-2</c:v>
                </c:pt>
                <c:pt idx="373">
                  <c:v>1.10499998554587E-2</c:v>
                </c:pt>
                <c:pt idx="374">
                  <c:v>2.95299999415874E-2</c:v>
                </c:pt>
                <c:pt idx="375">
                  <c:v>2.8459999710321399E-2</c:v>
                </c:pt>
                <c:pt idx="376">
                  <c:v>2.4609999731183101E-2</c:v>
                </c:pt>
                <c:pt idx="377">
                  <c:v>3.4650001674890497E-2</c:v>
                </c:pt>
                <c:pt idx="378">
                  <c:v>2.7459999546408698E-2</c:v>
                </c:pt>
                <c:pt idx="379">
                  <c:v>3.82299982011318E-2</c:v>
                </c:pt>
                <c:pt idx="380">
                  <c:v>2.47699990868568E-2</c:v>
                </c:pt>
                <c:pt idx="381">
                  <c:v>3.8130000233650201E-2</c:v>
                </c:pt>
                <c:pt idx="382">
                  <c:v>4.1170001029968303E-2</c:v>
                </c:pt>
                <c:pt idx="383">
                  <c:v>2.45799999684095E-2</c:v>
                </c:pt>
                <c:pt idx="384">
                  <c:v>2.94300001114607E-2</c:v>
                </c:pt>
                <c:pt idx="385">
                  <c:v>1.9500000402331401E-2</c:v>
                </c:pt>
                <c:pt idx="386">
                  <c:v>2.4029999971389802E-2</c:v>
                </c:pt>
                <c:pt idx="387">
                  <c:v>4.0449999272823299E-2</c:v>
                </c:pt>
                <c:pt idx="388">
                  <c:v>1.51000004261732E-2</c:v>
                </c:pt>
                <c:pt idx="389">
                  <c:v>3.6809999495744698E-2</c:v>
                </c:pt>
                <c:pt idx="390">
                  <c:v>1.2559999711811499E-2</c:v>
                </c:pt>
                <c:pt idx="391">
                  <c:v>1.51599999517202E-2</c:v>
                </c:pt>
                <c:pt idx="392">
                  <c:v>1.42400003969669E-2</c:v>
                </c:pt>
                <c:pt idx="393">
                  <c:v>1.8169999122619601E-2</c:v>
                </c:pt>
                <c:pt idx="394">
                  <c:v>1.0359999723732499E-2</c:v>
                </c:pt>
                <c:pt idx="395">
                  <c:v>1.05299996212125E-2</c:v>
                </c:pt>
                <c:pt idx="396">
                  <c:v>1.7300000414252299E-2</c:v>
                </c:pt>
                <c:pt idx="397">
                  <c:v>1.22100003063679E-2</c:v>
                </c:pt>
                <c:pt idx="398">
                  <c:v>4.0550000965595197E-2</c:v>
                </c:pt>
                <c:pt idx="399">
                  <c:v>1.0400000028312199E-2</c:v>
                </c:pt>
                <c:pt idx="400">
                  <c:v>1.9029999151825901E-2</c:v>
                </c:pt>
                <c:pt idx="401">
                  <c:v>0.43211999535560602</c:v>
                </c:pt>
                <c:pt idx="402">
                  <c:v>1.7330000177025798E-2</c:v>
                </c:pt>
                <c:pt idx="403">
                  <c:v>2.3730000481009501E-2</c:v>
                </c:pt>
                <c:pt idx="404">
                  <c:v>2.2520000115036999E-2</c:v>
                </c:pt>
                <c:pt idx="405">
                  <c:v>0.14776000380516099</c:v>
                </c:pt>
                <c:pt idx="406">
                  <c:v>1.27199999988079E-2</c:v>
                </c:pt>
                <c:pt idx="407">
                  <c:v>0.42458999156951899</c:v>
                </c:pt>
                <c:pt idx="408">
                  <c:v>1.52099998667836E-2</c:v>
                </c:pt>
                <c:pt idx="409">
                  <c:v>1.47000001743436E-2</c:v>
                </c:pt>
                <c:pt idx="410">
                  <c:v>1.0839999653398999E-2</c:v>
                </c:pt>
                <c:pt idx="411">
                  <c:v>1.85400005429983E-2</c:v>
                </c:pt>
                <c:pt idx="412">
                  <c:v>2.0500000566244101E-2</c:v>
                </c:pt>
                <c:pt idx="413">
                  <c:v>3.1769998371601098E-2</c:v>
                </c:pt>
                <c:pt idx="414">
                  <c:v>0.10597000271081899</c:v>
                </c:pt>
                <c:pt idx="415">
                  <c:v>3.6710001528263099E-2</c:v>
                </c:pt>
                <c:pt idx="416">
                  <c:v>1.9899999722838398E-2</c:v>
                </c:pt>
                <c:pt idx="417">
                  <c:v>1.77699998021126E-2</c:v>
                </c:pt>
                <c:pt idx="418">
                  <c:v>1.2129999697208399E-2</c:v>
                </c:pt>
                <c:pt idx="419">
                  <c:v>3.1739998608827598E-2</c:v>
                </c:pt>
                <c:pt idx="420">
                  <c:v>3.1080000102519999E-2</c:v>
                </c:pt>
                <c:pt idx="421">
                  <c:v>0.149670004844666</c:v>
                </c:pt>
                <c:pt idx="422">
                  <c:v>6.8939998745918302E-2</c:v>
                </c:pt>
                <c:pt idx="423">
                  <c:v>2.4690000340342501E-2</c:v>
                </c:pt>
                <c:pt idx="424">
                  <c:v>3.2140001654624897E-2</c:v>
                </c:pt>
                <c:pt idx="425">
                  <c:v>2.2190000861883202E-2</c:v>
                </c:pt>
                <c:pt idx="426">
                  <c:v>2.3000000044703501E-2</c:v>
                </c:pt>
                <c:pt idx="427">
                  <c:v>4.90499995648861E-2</c:v>
                </c:pt>
                <c:pt idx="428">
                  <c:v>2.0129999145865399E-2</c:v>
                </c:pt>
                <c:pt idx="429">
                  <c:v>0.11661999672651301</c:v>
                </c:pt>
                <c:pt idx="430">
                  <c:v>2.27899998426437E-2</c:v>
                </c:pt>
                <c:pt idx="431">
                  <c:v>1.1459999717772E-2</c:v>
                </c:pt>
                <c:pt idx="432">
                  <c:v>3.3199999481439597E-2</c:v>
                </c:pt>
                <c:pt idx="433">
                  <c:v>0.101379998028278</c:v>
                </c:pt>
                <c:pt idx="434">
                  <c:v>4.8780001699924497E-2</c:v>
                </c:pt>
                <c:pt idx="435">
                  <c:v>2.9810000211000401E-2</c:v>
                </c:pt>
                <c:pt idx="436">
                  <c:v>4.32999990880489E-2</c:v>
                </c:pt>
                <c:pt idx="437">
                  <c:v>5.1920000463724102E-2</c:v>
                </c:pt>
                <c:pt idx="438">
                  <c:v>1.6759999096393599E-2</c:v>
                </c:pt>
                <c:pt idx="439">
                  <c:v>2.5809999555349399E-2</c:v>
                </c:pt>
                <c:pt idx="440">
                  <c:v>1.95099990814924E-2</c:v>
                </c:pt>
                <c:pt idx="441">
                  <c:v>2.01399996876717E-2</c:v>
                </c:pt>
                <c:pt idx="442">
                  <c:v>1.7160000279545801E-2</c:v>
                </c:pt>
                <c:pt idx="443">
                  <c:v>1.1319999583065499E-2</c:v>
                </c:pt>
                <c:pt idx="444">
                  <c:v>3.9870001375675201E-2</c:v>
                </c:pt>
                <c:pt idx="445">
                  <c:v>4.8140000551938997E-2</c:v>
                </c:pt>
                <c:pt idx="446">
                  <c:v>4.14000004529953E-2</c:v>
                </c:pt>
                <c:pt idx="447">
                  <c:v>0.122179999947548</c:v>
                </c:pt>
                <c:pt idx="448">
                  <c:v>4.2849998921155902E-2</c:v>
                </c:pt>
                <c:pt idx="449">
                  <c:v>2.3350000381469699E-2</c:v>
                </c:pt>
                <c:pt idx="450">
                  <c:v>1.4179999940097301E-2</c:v>
                </c:pt>
                <c:pt idx="451">
                  <c:v>3.2400000840425498E-2</c:v>
                </c:pt>
                <c:pt idx="452">
                  <c:v>0.14376999437808999</c:v>
                </c:pt>
                <c:pt idx="453">
                  <c:v>1.9379999488592099E-2</c:v>
                </c:pt>
                <c:pt idx="454">
                  <c:v>1.8409999087452899E-2</c:v>
                </c:pt>
                <c:pt idx="455">
                  <c:v>8.9999998454004504E-4</c:v>
                </c:pt>
                <c:pt idx="456">
                  <c:v>1.8299999646842499E-3</c:v>
                </c:pt>
                <c:pt idx="457">
                  <c:v>1.76999997347593E-3</c:v>
                </c:pt>
                <c:pt idx="458">
                  <c:v>0.13805000483989699</c:v>
                </c:pt>
                <c:pt idx="459">
                  <c:v>1.7559999600052799E-2</c:v>
                </c:pt>
                <c:pt idx="460">
                  <c:v>7.9999997979030002E-4</c:v>
                </c:pt>
                <c:pt idx="461">
                  <c:v>1.9850000739097599E-2</c:v>
                </c:pt>
                <c:pt idx="462">
                  <c:v>5.0340000540018102E-2</c:v>
                </c:pt>
                <c:pt idx="463">
                  <c:v>1.1540000326931499E-2</c:v>
                </c:pt>
                <c:pt idx="464">
                  <c:v>1.93900000303984E-2</c:v>
                </c:pt>
                <c:pt idx="465">
                  <c:v>0.15568000078201299</c:v>
                </c:pt>
                <c:pt idx="466">
                  <c:v>3.5900000482797602E-2</c:v>
                </c:pt>
                <c:pt idx="467">
                  <c:v>1.06600001454353E-2</c:v>
                </c:pt>
                <c:pt idx="468">
                  <c:v>1.621999964118E-2</c:v>
                </c:pt>
                <c:pt idx="469">
                  <c:v>4.6509999781847E-2</c:v>
                </c:pt>
                <c:pt idx="470">
                  <c:v>0.26767000555992099</c:v>
                </c:pt>
                <c:pt idx="471">
                  <c:v>2.0239999517798399E-2</c:v>
                </c:pt>
                <c:pt idx="472">
                  <c:v>1.78200006484985E-2</c:v>
                </c:pt>
                <c:pt idx="473">
                  <c:v>3.4400001168251003E-2</c:v>
                </c:pt>
                <c:pt idx="474">
                  <c:v>2.7140000835061101E-2</c:v>
                </c:pt>
                <c:pt idx="475">
                  <c:v>1.34800001978874E-2</c:v>
                </c:pt>
                <c:pt idx="476">
                  <c:v>2.11100000888109E-2</c:v>
                </c:pt>
                <c:pt idx="477">
                  <c:v>1.86599995940924E-2</c:v>
                </c:pt>
                <c:pt idx="478">
                  <c:v>2.71099992096424E-2</c:v>
                </c:pt>
                <c:pt idx="479">
                  <c:v>1.1250000447034799E-2</c:v>
                </c:pt>
                <c:pt idx="480">
                  <c:v>1.86899993568659E-2</c:v>
                </c:pt>
                <c:pt idx="481">
                  <c:v>1.96499992161989E-2</c:v>
                </c:pt>
                <c:pt idx="482">
                  <c:v>3.8600001484155697E-2</c:v>
                </c:pt>
                <c:pt idx="483">
                  <c:v>2.03600004315376E-2</c:v>
                </c:pt>
                <c:pt idx="484">
                  <c:v>0.39579999446868902</c:v>
                </c:pt>
                <c:pt idx="485">
                  <c:v>2.7559999376535398E-2</c:v>
                </c:pt>
                <c:pt idx="486">
                  <c:v>2.70000007003546E-2</c:v>
                </c:pt>
                <c:pt idx="487">
                  <c:v>2.1449999883770901E-2</c:v>
                </c:pt>
                <c:pt idx="488">
                  <c:v>4.3140001595020301E-2</c:v>
                </c:pt>
                <c:pt idx="489">
                  <c:v>2.9289999976754199E-2</c:v>
                </c:pt>
                <c:pt idx="490">
                  <c:v>3.2299999147653601E-2</c:v>
                </c:pt>
                <c:pt idx="491">
                  <c:v>2.1059999242425E-2</c:v>
                </c:pt>
                <c:pt idx="492">
                  <c:v>2.5960000231862099E-2</c:v>
                </c:pt>
                <c:pt idx="493">
                  <c:v>2.71199997514486E-2</c:v>
                </c:pt>
                <c:pt idx="494">
                  <c:v>2.0020000636577599E-2</c:v>
                </c:pt>
                <c:pt idx="495">
                  <c:v>2.7429999783635101E-2</c:v>
                </c:pt>
                <c:pt idx="496">
                  <c:v>1.2369999662041701E-2</c:v>
                </c:pt>
                <c:pt idx="497">
                  <c:v>0.22754000127315499</c:v>
                </c:pt>
                <c:pt idx="498">
                  <c:v>1.6289999708533301E-2</c:v>
                </c:pt>
                <c:pt idx="499">
                  <c:v>1.03900004178286E-2</c:v>
                </c:pt>
                <c:pt idx="500">
                  <c:v>2.1320000290870701E-2</c:v>
                </c:pt>
                <c:pt idx="501">
                  <c:v>0.30474001169204701</c:v>
                </c:pt>
                <c:pt idx="502">
                  <c:v>2.27000005543232E-2</c:v>
                </c:pt>
                <c:pt idx="503">
                  <c:v>3.6540001630783102E-2</c:v>
                </c:pt>
                <c:pt idx="504">
                  <c:v>1.7049999907612801E-2</c:v>
                </c:pt>
                <c:pt idx="505">
                  <c:v>3.64199988543987E-2</c:v>
                </c:pt>
                <c:pt idx="506">
                  <c:v>0.27439001202583302</c:v>
                </c:pt>
                <c:pt idx="507">
                  <c:v>2.3790000006556501E-2</c:v>
                </c:pt>
                <c:pt idx="508">
                  <c:v>2.1900000050663899E-2</c:v>
                </c:pt>
                <c:pt idx="509">
                  <c:v>1.16999996826053E-2</c:v>
                </c:pt>
                <c:pt idx="510">
                  <c:v>4.39499989151955E-2</c:v>
                </c:pt>
                <c:pt idx="511">
                  <c:v>1.08599998056889E-2</c:v>
                </c:pt>
                <c:pt idx="512">
                  <c:v>1.46599998697639E-2</c:v>
                </c:pt>
                <c:pt idx="513">
                  <c:v>1.48999998345971E-2</c:v>
                </c:pt>
                <c:pt idx="514">
                  <c:v>1.13300001248717E-2</c:v>
                </c:pt>
                <c:pt idx="515">
                  <c:v>1.9689999520778701E-2</c:v>
                </c:pt>
                <c:pt idx="516">
                  <c:v>0.39963999390602101</c:v>
                </c:pt>
                <c:pt idx="517">
                  <c:v>2.10200008004904E-2</c:v>
                </c:pt>
                <c:pt idx="518">
                  <c:v>1.09799997881055E-2</c:v>
                </c:pt>
                <c:pt idx="519">
                  <c:v>1.8969999626278902E-2</c:v>
                </c:pt>
                <c:pt idx="520">
                  <c:v>1.42799997702241E-2</c:v>
                </c:pt>
                <c:pt idx="521">
                  <c:v>0.240639999508858</c:v>
                </c:pt>
                <c:pt idx="522">
                  <c:v>1.4680000022053699E-2</c:v>
                </c:pt>
                <c:pt idx="523">
                  <c:v>1.6319999471306801E-2</c:v>
                </c:pt>
                <c:pt idx="524">
                  <c:v>5.0469998270273202E-2</c:v>
                </c:pt>
                <c:pt idx="525">
                  <c:v>0.34885999560356101</c:v>
                </c:pt>
                <c:pt idx="526">
                  <c:v>3.5119999200105702E-2</c:v>
                </c:pt>
                <c:pt idx="527">
                  <c:v>2.52000000327826E-2</c:v>
                </c:pt>
                <c:pt idx="528">
                  <c:v>0.30965000391006497</c:v>
                </c:pt>
                <c:pt idx="529">
                  <c:v>0.43327999114990201</c:v>
                </c:pt>
                <c:pt idx="530">
                  <c:v>0.111900001764297</c:v>
                </c:pt>
                <c:pt idx="531">
                  <c:v>1.8039999529719401E-2</c:v>
                </c:pt>
                <c:pt idx="532">
                  <c:v>2.09500007331371E-2</c:v>
                </c:pt>
                <c:pt idx="533">
                  <c:v>3.2710000872612E-2</c:v>
                </c:pt>
                <c:pt idx="534">
                  <c:v>0.291200011968613</c:v>
                </c:pt>
                <c:pt idx="535">
                  <c:v>2.2180000320076901E-2</c:v>
                </c:pt>
                <c:pt idx="536">
                  <c:v>1.8899999558925601E-2</c:v>
                </c:pt>
                <c:pt idx="537">
                  <c:v>2.4720000103116001E-2</c:v>
                </c:pt>
                <c:pt idx="538">
                  <c:v>2.4000000208616298E-2</c:v>
                </c:pt>
                <c:pt idx="539">
                  <c:v>1.59000009298325E-2</c:v>
                </c:pt>
                <c:pt idx="540">
                  <c:v>2.7960000559687601E-2</c:v>
                </c:pt>
                <c:pt idx="541">
                  <c:v>1.26700000837445E-2</c:v>
                </c:pt>
                <c:pt idx="542">
                  <c:v>2.1709999069571499E-2</c:v>
                </c:pt>
                <c:pt idx="543">
                  <c:v>0.25951001048088101</c:v>
                </c:pt>
                <c:pt idx="544">
                  <c:v>1.6389999538660001E-2</c:v>
                </c:pt>
                <c:pt idx="545">
                  <c:v>2.7429999783635101E-2</c:v>
                </c:pt>
                <c:pt idx="546">
                  <c:v>0.29576000571250899</c:v>
                </c:pt>
                <c:pt idx="547">
                  <c:v>3.5549998283386203E-2</c:v>
                </c:pt>
                <c:pt idx="548">
                  <c:v>3.2230000942945501E-2</c:v>
                </c:pt>
                <c:pt idx="549">
                  <c:v>1.60399992018938E-2</c:v>
                </c:pt>
                <c:pt idx="550">
                  <c:v>2.95400004833937E-2</c:v>
                </c:pt>
                <c:pt idx="551">
                  <c:v>0.25707000494003301</c:v>
                </c:pt>
                <c:pt idx="552">
                  <c:v>2.7410000562667802E-2</c:v>
                </c:pt>
                <c:pt idx="553">
                  <c:v>2.0889999344944999E-2</c:v>
                </c:pt>
                <c:pt idx="554">
                  <c:v>0.18334999680519101</c:v>
                </c:pt>
                <c:pt idx="555">
                  <c:v>5.4499998688697801E-2</c:v>
                </c:pt>
                <c:pt idx="556">
                  <c:v>4.3120000511407901E-2</c:v>
                </c:pt>
                <c:pt idx="557">
                  <c:v>1.1009999550879E-2</c:v>
                </c:pt>
                <c:pt idx="558">
                  <c:v>1.10200000926852E-2</c:v>
                </c:pt>
                <c:pt idx="559">
                  <c:v>1.5519999898970099E-2</c:v>
                </c:pt>
                <c:pt idx="560">
                  <c:v>2.10400000214577E-2</c:v>
                </c:pt>
                <c:pt idx="561">
                  <c:v>1.85300000011921E-2</c:v>
                </c:pt>
                <c:pt idx="562">
                  <c:v>2.12399996817112E-2</c:v>
                </c:pt>
                <c:pt idx="563">
                  <c:v>4.3060000985860797E-2</c:v>
                </c:pt>
                <c:pt idx="564">
                  <c:v>1.68399997055531E-2</c:v>
                </c:pt>
                <c:pt idx="565">
                  <c:v>1.5490000136196599E-2</c:v>
                </c:pt>
                <c:pt idx="566">
                  <c:v>1.68600007891655E-2</c:v>
                </c:pt>
                <c:pt idx="567">
                  <c:v>2.6909999549388899E-2</c:v>
                </c:pt>
                <c:pt idx="568">
                  <c:v>2.0649999380111701E-2</c:v>
                </c:pt>
                <c:pt idx="569">
                  <c:v>5.3440000861883198E-2</c:v>
                </c:pt>
                <c:pt idx="570">
                  <c:v>2.7620000764727599E-2</c:v>
                </c:pt>
                <c:pt idx="571">
                  <c:v>1.01800002157688E-2</c:v>
                </c:pt>
                <c:pt idx="572">
                  <c:v>1.6659999266266799E-2</c:v>
                </c:pt>
                <c:pt idx="573">
                  <c:v>1.9269999116659199E-2</c:v>
                </c:pt>
                <c:pt idx="574">
                  <c:v>2.2190000861883202E-2</c:v>
                </c:pt>
                <c:pt idx="575">
                  <c:v>2.3499999195337299E-2</c:v>
                </c:pt>
                <c:pt idx="576">
                  <c:v>1.76699999719858E-2</c:v>
                </c:pt>
                <c:pt idx="577">
                  <c:v>1.8360000103712099E-2</c:v>
                </c:pt>
                <c:pt idx="578">
                  <c:v>2.0400000736117401E-2</c:v>
                </c:pt>
                <c:pt idx="579">
                  <c:v>1.39499995857477E-2</c:v>
                </c:pt>
                <c:pt idx="580">
                  <c:v>1.3249999843537801E-2</c:v>
                </c:pt>
                <c:pt idx="581">
                  <c:v>1.85199994593859E-2</c:v>
                </c:pt>
                <c:pt idx="582">
                  <c:v>1.17800002917647E-2</c:v>
                </c:pt>
                <c:pt idx="583">
                  <c:v>2.4429999291896799E-2</c:v>
                </c:pt>
                <c:pt idx="584">
                  <c:v>1.42900003120303E-2</c:v>
                </c:pt>
                <c:pt idx="585">
                  <c:v>1.13800000399351E-2</c:v>
                </c:pt>
                <c:pt idx="586">
                  <c:v>1.9020000472664798E-2</c:v>
                </c:pt>
                <c:pt idx="587">
                  <c:v>0.23056000471115101</c:v>
                </c:pt>
                <c:pt idx="588">
                  <c:v>1.4639999717473999E-2</c:v>
                </c:pt>
                <c:pt idx="589">
                  <c:v>1.85599997639656E-2</c:v>
                </c:pt>
                <c:pt idx="590">
                  <c:v>1.7540000379085499E-2</c:v>
                </c:pt>
                <c:pt idx="591">
                  <c:v>1.8910000100731902E-2</c:v>
                </c:pt>
                <c:pt idx="592">
                  <c:v>2.2180000320076901E-2</c:v>
                </c:pt>
                <c:pt idx="593">
                  <c:v>1.86599995940924E-2</c:v>
                </c:pt>
                <c:pt idx="594">
                  <c:v>5.7879999279975898E-2</c:v>
                </c:pt>
                <c:pt idx="595">
                  <c:v>2.5989999994635599E-2</c:v>
                </c:pt>
                <c:pt idx="596">
                  <c:v>1.9980000331997899E-2</c:v>
                </c:pt>
                <c:pt idx="597">
                  <c:v>0.13209000229835499</c:v>
                </c:pt>
                <c:pt idx="598">
                  <c:v>3.2430000603198998E-2</c:v>
                </c:pt>
                <c:pt idx="599">
                  <c:v>1.9060000777244599E-2</c:v>
                </c:pt>
                <c:pt idx="600">
                  <c:v>1.14799998700619E-2</c:v>
                </c:pt>
                <c:pt idx="601">
                  <c:v>0.125139996409416</c:v>
                </c:pt>
                <c:pt idx="602">
                  <c:v>2.5189999490976299E-2</c:v>
                </c:pt>
                <c:pt idx="603">
                  <c:v>4.4929999858140897E-2</c:v>
                </c:pt>
                <c:pt idx="604">
                  <c:v>3.4979999065399198E-2</c:v>
                </c:pt>
                <c:pt idx="605">
                  <c:v>4.8089999705553103E-2</c:v>
                </c:pt>
                <c:pt idx="606">
                  <c:v>0.10017000138759601</c:v>
                </c:pt>
                <c:pt idx="607">
                  <c:v>0.40533000230789201</c:v>
                </c:pt>
                <c:pt idx="608">
                  <c:v>0.31828001141548201</c:v>
                </c:pt>
                <c:pt idx="609">
                  <c:v>4.0610000491142301E-2</c:v>
                </c:pt>
                <c:pt idx="610">
                  <c:v>3.4030001610517502E-2</c:v>
                </c:pt>
                <c:pt idx="611">
                  <c:v>2.0099999383091899E-2</c:v>
                </c:pt>
                <c:pt idx="612">
                  <c:v>1.02300001308322E-2</c:v>
                </c:pt>
                <c:pt idx="613">
                  <c:v>2.6569999754428902E-2</c:v>
                </c:pt>
                <c:pt idx="614">
                  <c:v>2.3469999432563799E-2</c:v>
                </c:pt>
                <c:pt idx="615">
                  <c:v>1.8799999728798901E-2</c:v>
                </c:pt>
                <c:pt idx="616">
                  <c:v>3.6129999905824703E-2</c:v>
                </c:pt>
                <c:pt idx="617">
                  <c:v>2.62899994850159E-2</c:v>
                </c:pt>
                <c:pt idx="618">
                  <c:v>1.5469999983906701E-2</c:v>
                </c:pt>
                <c:pt idx="619">
                  <c:v>1.7030000686645501E-2</c:v>
                </c:pt>
                <c:pt idx="620">
                  <c:v>0.201759994029999</c:v>
                </c:pt>
                <c:pt idx="621">
                  <c:v>4.7720000147819498E-2</c:v>
                </c:pt>
                <c:pt idx="622">
                  <c:v>0.52454000711440996</c:v>
                </c:pt>
                <c:pt idx="623">
                  <c:v>2.5065400600433398</c:v>
                </c:pt>
                <c:pt idx="624">
                  <c:v>6.4149998128414196E-2</c:v>
                </c:pt>
                <c:pt idx="625">
                  <c:v>2.8389999642968199E-2</c:v>
                </c:pt>
                <c:pt idx="626">
                  <c:v>3.0220000073313699E-2</c:v>
                </c:pt>
                <c:pt idx="627">
                  <c:v>1.6289999708533301E-2</c:v>
                </c:pt>
                <c:pt idx="628">
                  <c:v>2.78099998831749E-2</c:v>
                </c:pt>
                <c:pt idx="629">
                  <c:v>1.7049999907612801E-2</c:v>
                </c:pt>
                <c:pt idx="630">
                  <c:v>1.23300002887845E-2</c:v>
                </c:pt>
                <c:pt idx="631">
                  <c:v>0.16053999960422499</c:v>
                </c:pt>
                <c:pt idx="632">
                  <c:v>0.235640004277229</c:v>
                </c:pt>
                <c:pt idx="633">
                  <c:v>1.3740000315010501E-2</c:v>
                </c:pt>
                <c:pt idx="634">
                  <c:v>4.29200008511543E-2</c:v>
                </c:pt>
                <c:pt idx="635">
                  <c:v>1.4440000057220501E-2</c:v>
                </c:pt>
                <c:pt idx="636">
                  <c:v>1.8270000815391499E-2</c:v>
                </c:pt>
                <c:pt idx="637">
                  <c:v>5.9020001441240297E-2</c:v>
                </c:pt>
                <c:pt idx="638">
                  <c:v>2.5110000744461999E-2</c:v>
                </c:pt>
                <c:pt idx="639">
                  <c:v>3.8350000977516202E-2</c:v>
                </c:pt>
                <c:pt idx="640">
                  <c:v>1.9570000469684601E-2</c:v>
                </c:pt>
                <c:pt idx="641">
                  <c:v>1.3709999620914501E-2</c:v>
                </c:pt>
                <c:pt idx="642">
                  <c:v>1.6389999538660001E-2</c:v>
                </c:pt>
                <c:pt idx="643">
                  <c:v>1.95799991488457E-2</c:v>
                </c:pt>
                <c:pt idx="644">
                  <c:v>1.6599999740719799E-2</c:v>
                </c:pt>
                <c:pt idx="645">
                  <c:v>4.1529998183250399E-2</c:v>
                </c:pt>
                <c:pt idx="646">
                  <c:v>3.4380000084638603E-2</c:v>
                </c:pt>
                <c:pt idx="647">
                  <c:v>1.1210000142455099E-2</c:v>
                </c:pt>
                <c:pt idx="648">
                  <c:v>1.5659999102354102E-2</c:v>
                </c:pt>
                <c:pt idx="649">
                  <c:v>0.202289998531342</c:v>
                </c:pt>
                <c:pt idx="650">
                  <c:v>2.2269999608397501E-2</c:v>
                </c:pt>
                <c:pt idx="651">
                  <c:v>1.36399995535612E-2</c:v>
                </c:pt>
                <c:pt idx="652">
                  <c:v>0.22364999353885701</c:v>
                </c:pt>
                <c:pt idx="653">
                  <c:v>2.46699992567301E-2</c:v>
                </c:pt>
                <c:pt idx="654">
                  <c:v>1.7340000718831999E-2</c:v>
                </c:pt>
                <c:pt idx="655">
                  <c:v>2.7489999309182198E-2</c:v>
                </c:pt>
                <c:pt idx="656">
                  <c:v>1.9029999151825901E-2</c:v>
                </c:pt>
                <c:pt idx="657">
                  <c:v>9.9849998950958294E-2</c:v>
                </c:pt>
                <c:pt idx="658">
                  <c:v>1.9990000873804099E-2</c:v>
                </c:pt>
                <c:pt idx="659">
                  <c:v>0.669219970703125</c:v>
                </c:pt>
                <c:pt idx="660">
                  <c:v>1.13399997353554E-2</c:v>
                </c:pt>
                <c:pt idx="661">
                  <c:v>1.8209999427199398E-2</c:v>
                </c:pt>
                <c:pt idx="662">
                  <c:v>3.4329999238252598E-2</c:v>
                </c:pt>
                <c:pt idx="663">
                  <c:v>0.31843999028205899</c:v>
                </c:pt>
                <c:pt idx="664">
                  <c:v>3.44900004565716E-2</c:v>
                </c:pt>
                <c:pt idx="665">
                  <c:v>4.07299995422363E-2</c:v>
                </c:pt>
                <c:pt idx="666">
                  <c:v>1.1749999597668599E-2</c:v>
                </c:pt>
                <c:pt idx="667">
                  <c:v>0.227559998631477</c:v>
                </c:pt>
                <c:pt idx="668">
                  <c:v>3.0859999358654001E-2</c:v>
                </c:pt>
                <c:pt idx="669">
                  <c:v>2.86800004541874E-2</c:v>
                </c:pt>
                <c:pt idx="670">
                  <c:v>2.6969999074935899E-2</c:v>
                </c:pt>
                <c:pt idx="671">
                  <c:v>4.5359998941421502E-2</c:v>
                </c:pt>
                <c:pt idx="672">
                  <c:v>0.796320021152496</c:v>
                </c:pt>
                <c:pt idx="673">
                  <c:v>0.60280001163482699</c:v>
                </c:pt>
                <c:pt idx="674">
                  <c:v>1.8999999389052401E-2</c:v>
                </c:pt>
                <c:pt idx="675">
                  <c:v>1.17800002917647E-2</c:v>
                </c:pt>
                <c:pt idx="676">
                  <c:v>2.7620000764727599E-2</c:v>
                </c:pt>
                <c:pt idx="677">
                  <c:v>2.7310000732541102E-2</c:v>
                </c:pt>
                <c:pt idx="678">
                  <c:v>3.8260001689195598E-2</c:v>
                </c:pt>
                <c:pt idx="679">
                  <c:v>0.14309999346733099</c:v>
                </c:pt>
                <c:pt idx="680">
                  <c:v>2.1400000900030101E-2</c:v>
                </c:pt>
                <c:pt idx="681">
                  <c:v>0.17619000375270799</c:v>
                </c:pt>
                <c:pt idx="682">
                  <c:v>2.7160000056028401E-2</c:v>
                </c:pt>
                <c:pt idx="683">
                  <c:v>2.9850000515580202E-2</c:v>
                </c:pt>
                <c:pt idx="684">
                  <c:v>4.1990000754594803E-2</c:v>
                </c:pt>
                <c:pt idx="685">
                  <c:v>0.100040003657341</c:v>
                </c:pt>
                <c:pt idx="686">
                  <c:v>4.1900001466274303E-2</c:v>
                </c:pt>
                <c:pt idx="687">
                  <c:v>7.7079996466636699E-2</c:v>
                </c:pt>
                <c:pt idx="688">
                  <c:v>6.0219999402761501E-2</c:v>
                </c:pt>
                <c:pt idx="689">
                  <c:v>2.26700007915497E-2</c:v>
                </c:pt>
                <c:pt idx="690">
                  <c:v>1.28399999812245E-2</c:v>
                </c:pt>
                <c:pt idx="691">
                  <c:v>1.1649999767541899E-2</c:v>
                </c:pt>
                <c:pt idx="692">
                  <c:v>3.96500006318092E-2</c:v>
                </c:pt>
                <c:pt idx="693">
                  <c:v>2.36799996346235E-2</c:v>
                </c:pt>
                <c:pt idx="694">
                  <c:v>2.3169999942183502E-2</c:v>
                </c:pt>
                <c:pt idx="695">
                  <c:v>3.7909999489784199E-2</c:v>
                </c:pt>
                <c:pt idx="696">
                  <c:v>3.38100008666515E-2</c:v>
                </c:pt>
                <c:pt idx="697">
                  <c:v>3.2200001180172001E-2</c:v>
                </c:pt>
                <c:pt idx="698">
                  <c:v>0.455449998378754</c:v>
                </c:pt>
                <c:pt idx="699">
                  <c:v>2.61899996548891E-2</c:v>
                </c:pt>
                <c:pt idx="700">
                  <c:v>2.5709999725222601E-2</c:v>
                </c:pt>
                <c:pt idx="701">
                  <c:v>4.4199999421834897E-2</c:v>
                </c:pt>
                <c:pt idx="702">
                  <c:v>1.04799997061491E-2</c:v>
                </c:pt>
                <c:pt idx="703">
                  <c:v>0.19892999529838601</c:v>
                </c:pt>
                <c:pt idx="704">
                  <c:v>3.2600000500679002E-2</c:v>
                </c:pt>
                <c:pt idx="705">
                  <c:v>1.6170000657439201E-2</c:v>
                </c:pt>
                <c:pt idx="706">
                  <c:v>3.8880001753568601E-2</c:v>
                </c:pt>
                <c:pt idx="707">
                  <c:v>2.9650000855326701E-2</c:v>
                </c:pt>
                <c:pt idx="708">
                  <c:v>2.95100007206202E-2</c:v>
                </c:pt>
                <c:pt idx="709">
                  <c:v>0.39671000838279702</c:v>
                </c:pt>
                <c:pt idx="710">
                  <c:v>1.2380000203847901E-2</c:v>
                </c:pt>
                <c:pt idx="711">
                  <c:v>2.4650000035762801E-2</c:v>
                </c:pt>
                <c:pt idx="712">
                  <c:v>0.12725999951362599</c:v>
                </c:pt>
                <c:pt idx="713">
                  <c:v>0.36447998881339999</c:v>
                </c:pt>
                <c:pt idx="714">
                  <c:v>7.9319998621940599E-2</c:v>
                </c:pt>
                <c:pt idx="715">
                  <c:v>5.22900000214577E-2</c:v>
                </c:pt>
                <c:pt idx="716">
                  <c:v>0.265839993953705</c:v>
                </c:pt>
                <c:pt idx="717">
                  <c:v>0.20746999979019201</c:v>
                </c:pt>
                <c:pt idx="718">
                  <c:v>7.2899997234344496E-2</c:v>
                </c:pt>
                <c:pt idx="719">
                  <c:v>3.7360001355409601E-2</c:v>
                </c:pt>
                <c:pt idx="720">
                  <c:v>0.20505000650882699</c:v>
                </c:pt>
                <c:pt idx="721">
                  <c:v>0.101829998195171</c:v>
                </c:pt>
                <c:pt idx="722">
                  <c:v>2.9789999127388E-2</c:v>
                </c:pt>
                <c:pt idx="723">
                  <c:v>0.15997000038623799</c:v>
                </c:pt>
                <c:pt idx="724">
                  <c:v>0.14135999977588701</c:v>
                </c:pt>
                <c:pt idx="725">
                  <c:v>1.61799993366003E-2</c:v>
                </c:pt>
                <c:pt idx="726">
                  <c:v>0.31856998801231401</c:v>
                </c:pt>
                <c:pt idx="727">
                  <c:v>2.1509999409318002E-2</c:v>
                </c:pt>
                <c:pt idx="728">
                  <c:v>1.8230000510811799E-2</c:v>
                </c:pt>
                <c:pt idx="729">
                  <c:v>3.0020000413060199E-2</c:v>
                </c:pt>
                <c:pt idx="730">
                  <c:v>2.27400008589029E-2</c:v>
                </c:pt>
                <c:pt idx="731">
                  <c:v>1.2000000104308101E-2</c:v>
                </c:pt>
                <c:pt idx="732">
                  <c:v>8.4870003163814503E-2</c:v>
                </c:pt>
                <c:pt idx="733">
                  <c:v>7.2219997644424397E-2</c:v>
                </c:pt>
                <c:pt idx="734">
                  <c:v>0.153569996356964</c:v>
                </c:pt>
                <c:pt idx="735">
                  <c:v>8.1399999558925601E-2</c:v>
                </c:pt>
                <c:pt idx="736">
                  <c:v>0.17647999525070199</c:v>
                </c:pt>
                <c:pt idx="737">
                  <c:v>2.9120000079274198E-2</c:v>
                </c:pt>
                <c:pt idx="738">
                  <c:v>2.7729999274015399E-2</c:v>
                </c:pt>
                <c:pt idx="739">
                  <c:v>3.9779998362064403E-2</c:v>
                </c:pt>
                <c:pt idx="740">
                  <c:v>2.3290000855922699E-2</c:v>
                </c:pt>
                <c:pt idx="741">
                  <c:v>3.4109998494386701E-2</c:v>
                </c:pt>
                <c:pt idx="742">
                  <c:v>1.9570000469684601E-2</c:v>
                </c:pt>
                <c:pt idx="743">
                  <c:v>2.9030000790953601E-2</c:v>
                </c:pt>
                <c:pt idx="744">
                  <c:v>4.1740000247955301E-2</c:v>
                </c:pt>
                <c:pt idx="745">
                  <c:v>2.3970000445842701E-2</c:v>
                </c:pt>
                <c:pt idx="746">
                  <c:v>3.6100000143051099E-2</c:v>
                </c:pt>
                <c:pt idx="747">
                  <c:v>2.9139999300241502E-2</c:v>
                </c:pt>
                <c:pt idx="748">
                  <c:v>2.9960000887513199E-2</c:v>
                </c:pt>
                <c:pt idx="749">
                  <c:v>3.56299988925457E-2</c:v>
                </c:pt>
                <c:pt idx="750">
                  <c:v>7.8979998826980605E-2</c:v>
                </c:pt>
                <c:pt idx="751">
                  <c:v>2.9109999537468002E-2</c:v>
                </c:pt>
                <c:pt idx="752">
                  <c:v>4.9589999020099598E-2</c:v>
                </c:pt>
                <c:pt idx="753">
                  <c:v>4.5510001480579397E-2</c:v>
                </c:pt>
                <c:pt idx="754">
                  <c:v>3.7950001657009097E-2</c:v>
                </c:pt>
                <c:pt idx="755">
                  <c:v>2.9820000752806702E-2</c:v>
                </c:pt>
                <c:pt idx="756">
                  <c:v>6.7350000143051106E-2</c:v>
                </c:pt>
                <c:pt idx="757">
                  <c:v>0.19633999466896099</c:v>
                </c:pt>
                <c:pt idx="758">
                  <c:v>0.34571999311447099</c:v>
                </c:pt>
                <c:pt idx="759">
                  <c:v>2.2110000252723701E-2</c:v>
                </c:pt>
                <c:pt idx="760">
                  <c:v>3.5140000283718102E-2</c:v>
                </c:pt>
                <c:pt idx="761">
                  <c:v>1.2780000455677501E-2</c:v>
                </c:pt>
                <c:pt idx="762">
                  <c:v>2.94000003486872E-2</c:v>
                </c:pt>
                <c:pt idx="763">
                  <c:v>1.0700000450015099E-2</c:v>
                </c:pt>
                <c:pt idx="764">
                  <c:v>2.8979999944567701E-2</c:v>
                </c:pt>
                <c:pt idx="765">
                  <c:v>1.9589999690651901E-2</c:v>
                </c:pt>
                <c:pt idx="766">
                  <c:v>0.37663999199867199</c:v>
                </c:pt>
                <c:pt idx="767">
                  <c:v>1.7559999600052799E-2</c:v>
                </c:pt>
                <c:pt idx="768">
                  <c:v>0.29839000105857799</c:v>
                </c:pt>
                <c:pt idx="769">
                  <c:v>0.238179996609688</c:v>
                </c:pt>
                <c:pt idx="770">
                  <c:v>0.106440000236034</c:v>
                </c:pt>
                <c:pt idx="771">
                  <c:v>3.2579999417066602E-2</c:v>
                </c:pt>
                <c:pt idx="772">
                  <c:v>1.1160000227391701E-2</c:v>
                </c:pt>
                <c:pt idx="773">
                  <c:v>0.30660000443458602</c:v>
                </c:pt>
                <c:pt idx="774">
                  <c:v>0.22780999541282701</c:v>
                </c:pt>
                <c:pt idx="775">
                  <c:v>1.12837994098663</c:v>
                </c:pt>
                <c:pt idx="776">
                  <c:v>5.4779998958110802E-2</c:v>
                </c:pt>
                <c:pt idx="777">
                  <c:v>2.5119999423623099E-2</c:v>
                </c:pt>
                <c:pt idx="778">
                  <c:v>6.2180001288652399E-2</c:v>
                </c:pt>
                <c:pt idx="779">
                  <c:v>2.3530000820756E-2</c:v>
                </c:pt>
                <c:pt idx="780">
                  <c:v>2.3210000246763202E-2</c:v>
                </c:pt>
                <c:pt idx="781">
                  <c:v>2.1479999646544502E-2</c:v>
                </c:pt>
                <c:pt idx="782">
                  <c:v>1.3759999535977801E-2</c:v>
                </c:pt>
                <c:pt idx="783">
                  <c:v>2.8920000419020701E-2</c:v>
                </c:pt>
                <c:pt idx="784">
                  <c:v>3.7820000201463699E-2</c:v>
                </c:pt>
                <c:pt idx="785">
                  <c:v>2.47699990868568E-2</c:v>
                </c:pt>
                <c:pt idx="786">
                  <c:v>2.8979999944567701E-2</c:v>
                </c:pt>
                <c:pt idx="787">
                  <c:v>1.5860000625252699E-2</c:v>
                </c:pt>
                <c:pt idx="788">
                  <c:v>3.1039999797940299E-2</c:v>
                </c:pt>
                <c:pt idx="789">
                  <c:v>9.9079996347427396E-2</c:v>
                </c:pt>
                <c:pt idx="790">
                  <c:v>2.3590000346303E-2</c:v>
                </c:pt>
                <c:pt idx="791">
                  <c:v>3.6240000277757603E-2</c:v>
                </c:pt>
                <c:pt idx="792">
                  <c:v>3.51900011301041E-2</c:v>
                </c:pt>
                <c:pt idx="793">
                  <c:v>3.3969998359680197E-2</c:v>
                </c:pt>
                <c:pt idx="794">
                  <c:v>3.7859998643398299E-2</c:v>
                </c:pt>
                <c:pt idx="795">
                  <c:v>3.8019999861717203E-2</c:v>
                </c:pt>
                <c:pt idx="796">
                  <c:v>5.1810000091791202E-2</c:v>
                </c:pt>
                <c:pt idx="797">
                  <c:v>3.49299982190132E-2</c:v>
                </c:pt>
                <c:pt idx="798">
                  <c:v>1.22300004586577E-2</c:v>
                </c:pt>
                <c:pt idx="799">
                  <c:v>1.9020000472664798E-2</c:v>
                </c:pt>
                <c:pt idx="800">
                  <c:v>3.1470000743866001E-2</c:v>
                </c:pt>
                <c:pt idx="801">
                  <c:v>2.3800000548362701E-2</c:v>
                </c:pt>
                <c:pt idx="802">
                  <c:v>0.11157000064849899</c:v>
                </c:pt>
                <c:pt idx="803">
                  <c:v>1.1629999615252001E-2</c:v>
                </c:pt>
                <c:pt idx="804">
                  <c:v>0.15965999662876099</c:v>
                </c:pt>
                <c:pt idx="805">
                  <c:v>2.69900001585484E-2</c:v>
                </c:pt>
                <c:pt idx="806">
                  <c:v>3.1909998506307602E-2</c:v>
                </c:pt>
                <c:pt idx="807">
                  <c:v>1.1490000411868101E-2</c:v>
                </c:pt>
                <c:pt idx="808">
                  <c:v>2.1290000528097201E-2</c:v>
                </c:pt>
                <c:pt idx="809">
                  <c:v>3.0160000547766699E-2</c:v>
                </c:pt>
                <c:pt idx="810">
                  <c:v>0.13783000409603099</c:v>
                </c:pt>
                <c:pt idx="811">
                  <c:v>0.20198999345302601</c:v>
                </c:pt>
                <c:pt idx="812">
                  <c:v>8.4020003676414504E-2</c:v>
                </c:pt>
                <c:pt idx="813">
                  <c:v>6.4929999411106096E-2</c:v>
                </c:pt>
                <c:pt idx="814">
                  <c:v>3.4070000052452101E-2</c:v>
                </c:pt>
                <c:pt idx="815">
                  <c:v>2.80099995434284E-2</c:v>
                </c:pt>
                <c:pt idx="816">
                  <c:v>2.5529999285936401E-2</c:v>
                </c:pt>
                <c:pt idx="817">
                  <c:v>3.0279999598860699E-2</c:v>
                </c:pt>
                <c:pt idx="818">
                  <c:v>3.4729998558759703E-2</c:v>
                </c:pt>
                <c:pt idx="819">
                  <c:v>2.03200001269579E-2</c:v>
                </c:pt>
                <c:pt idx="820">
                  <c:v>2.4909999221563301E-2</c:v>
                </c:pt>
                <c:pt idx="821">
                  <c:v>5.5199999362230301E-2</c:v>
                </c:pt>
                <c:pt idx="822">
                  <c:v>1.60300005227327E-2</c:v>
                </c:pt>
                <c:pt idx="823">
                  <c:v>2.2539999336004299E-2</c:v>
                </c:pt>
                <c:pt idx="824">
                  <c:v>1.01600000634789E-2</c:v>
                </c:pt>
                <c:pt idx="825">
                  <c:v>2.2150000557303401E-2</c:v>
                </c:pt>
                <c:pt idx="826">
                  <c:v>2.95100007206202E-2</c:v>
                </c:pt>
                <c:pt idx="827">
                  <c:v>2.2220000624656702E-2</c:v>
                </c:pt>
                <c:pt idx="828">
                  <c:v>6.4219996333122295E-2</c:v>
                </c:pt>
                <c:pt idx="829">
                  <c:v>2.5820000097155599E-2</c:v>
                </c:pt>
                <c:pt idx="830">
                  <c:v>3.7999998778104803E-2</c:v>
                </c:pt>
                <c:pt idx="831">
                  <c:v>2.2989999502897301E-2</c:v>
                </c:pt>
                <c:pt idx="832">
                  <c:v>2.6599999517202402E-2</c:v>
                </c:pt>
                <c:pt idx="833">
                  <c:v>2.8540000319480899E-2</c:v>
                </c:pt>
                <c:pt idx="834">
                  <c:v>6.0400001704692799E-2</c:v>
                </c:pt>
                <c:pt idx="835">
                  <c:v>3.9289999753236798E-2</c:v>
                </c:pt>
                <c:pt idx="836">
                  <c:v>4.9929998815059697E-2</c:v>
                </c:pt>
                <c:pt idx="837">
                  <c:v>4.9369998276233701E-2</c:v>
                </c:pt>
                <c:pt idx="838">
                  <c:v>3.96299995481968E-2</c:v>
                </c:pt>
                <c:pt idx="839">
                  <c:v>3.0570000410080001E-2</c:v>
                </c:pt>
                <c:pt idx="840">
                  <c:v>2.4159999564290002E-2</c:v>
                </c:pt>
                <c:pt idx="841">
                  <c:v>1.69699992984533E-2</c:v>
                </c:pt>
                <c:pt idx="842">
                  <c:v>2.54299994558096E-2</c:v>
                </c:pt>
                <c:pt idx="843">
                  <c:v>1.9150000065565099E-2</c:v>
                </c:pt>
                <c:pt idx="844">
                  <c:v>2.9120000079274198E-2</c:v>
                </c:pt>
                <c:pt idx="845">
                  <c:v>9.3639999628067003E-2</c:v>
                </c:pt>
                <c:pt idx="846">
                  <c:v>2.9899999499321001E-2</c:v>
                </c:pt>
                <c:pt idx="847">
                  <c:v>3.6109998822212198E-2</c:v>
                </c:pt>
                <c:pt idx="848">
                  <c:v>1.7000000923872001E-2</c:v>
                </c:pt>
                <c:pt idx="849">
                  <c:v>1.1979999952018301E-2</c:v>
                </c:pt>
                <c:pt idx="850">
                  <c:v>0.12187000364065199</c:v>
                </c:pt>
                <c:pt idx="851">
                  <c:v>2.3520000278949699E-2</c:v>
                </c:pt>
                <c:pt idx="852">
                  <c:v>4.0219999849796302E-2</c:v>
                </c:pt>
                <c:pt idx="853">
                  <c:v>0.12917999923229201</c:v>
                </c:pt>
                <c:pt idx="854">
                  <c:v>2.60000005364418E-2</c:v>
                </c:pt>
                <c:pt idx="855">
                  <c:v>2.5599999353289601E-2</c:v>
                </c:pt>
                <c:pt idx="856">
                  <c:v>1.9269999116659199E-2</c:v>
                </c:pt>
                <c:pt idx="857">
                  <c:v>4.0139999240636798E-2</c:v>
                </c:pt>
                <c:pt idx="858">
                  <c:v>0.18705999851226801</c:v>
                </c:pt>
                <c:pt idx="859">
                  <c:v>1.56199997290969E-2</c:v>
                </c:pt>
                <c:pt idx="860">
                  <c:v>1.36099997907877E-2</c:v>
                </c:pt>
                <c:pt idx="861">
                  <c:v>0.261440008878708</c:v>
                </c:pt>
                <c:pt idx="862">
                  <c:v>2.0889999344944999E-2</c:v>
                </c:pt>
                <c:pt idx="863">
                  <c:v>0.14905999600887301</c:v>
                </c:pt>
                <c:pt idx="864">
                  <c:v>2.7329999953508401E-2</c:v>
                </c:pt>
                <c:pt idx="865">
                  <c:v>2.7669999748468399E-2</c:v>
                </c:pt>
                <c:pt idx="866">
                  <c:v>0.110749997198582</c:v>
                </c:pt>
                <c:pt idx="867">
                  <c:v>0.16603000462055201</c:v>
                </c:pt>
                <c:pt idx="868">
                  <c:v>0.16749000549316401</c:v>
                </c:pt>
                <c:pt idx="869">
                  <c:v>2.1339999511838001E-2</c:v>
                </c:pt>
                <c:pt idx="870">
                  <c:v>2.18400005251169E-2</c:v>
                </c:pt>
                <c:pt idx="871">
                  <c:v>2.4979999288916602E-2</c:v>
                </c:pt>
                <c:pt idx="872">
                  <c:v>1.86999998986721E-2</c:v>
                </c:pt>
                <c:pt idx="873">
                  <c:v>3.7569999694824198E-2</c:v>
                </c:pt>
                <c:pt idx="874">
                  <c:v>3.6910001188516603E-2</c:v>
                </c:pt>
                <c:pt idx="875">
                  <c:v>2.6410000398755101E-2</c:v>
                </c:pt>
                <c:pt idx="876">
                  <c:v>2.4979999288916602E-2</c:v>
                </c:pt>
                <c:pt idx="877">
                  <c:v>1.25200003385544E-2</c:v>
                </c:pt>
                <c:pt idx="878">
                  <c:v>2.61799991130829E-2</c:v>
                </c:pt>
                <c:pt idx="879">
                  <c:v>2.61799991130829E-2</c:v>
                </c:pt>
                <c:pt idx="880">
                  <c:v>2.2290000692009902E-2</c:v>
                </c:pt>
                <c:pt idx="881">
                  <c:v>3.0729999765753701E-2</c:v>
                </c:pt>
                <c:pt idx="882">
                  <c:v>0.19052000343799599</c:v>
                </c:pt>
                <c:pt idx="883">
                  <c:v>2.53800004720688E-2</c:v>
                </c:pt>
                <c:pt idx="884">
                  <c:v>2.0509999245405201E-2</c:v>
                </c:pt>
                <c:pt idx="885">
                  <c:v>2.4700000882148701E-2</c:v>
                </c:pt>
                <c:pt idx="886">
                  <c:v>0.15065999329090099</c:v>
                </c:pt>
                <c:pt idx="887">
                  <c:v>0.328390002250671</c:v>
                </c:pt>
                <c:pt idx="888">
                  <c:v>3.4159999340772601E-2</c:v>
                </c:pt>
                <c:pt idx="889">
                  <c:v>2.0039999857544899E-2</c:v>
                </c:pt>
                <c:pt idx="890">
                  <c:v>0.52903002500534102</c:v>
                </c:pt>
                <c:pt idx="891">
                  <c:v>0.122579999268055</c:v>
                </c:pt>
                <c:pt idx="892">
                  <c:v>0.231240004301071</c:v>
                </c:pt>
                <c:pt idx="893">
                  <c:v>0.14103999733924899</c:v>
                </c:pt>
                <c:pt idx="894">
                  <c:v>0.11210999637842201</c:v>
                </c:pt>
                <c:pt idx="895">
                  <c:v>0.296710014343262</c:v>
                </c:pt>
                <c:pt idx="896">
                  <c:v>0.38628000020980802</c:v>
                </c:pt>
                <c:pt idx="897">
                  <c:v>0.47560998797416698</c:v>
                </c:pt>
                <c:pt idx="898">
                  <c:v>1.9318200349807699</c:v>
                </c:pt>
                <c:pt idx="899">
                  <c:v>0.72188001871108998</c:v>
                </c:pt>
                <c:pt idx="900">
                  <c:v>2.8030000627040901E-2</c:v>
                </c:pt>
                <c:pt idx="901">
                  <c:v>0.106219999492168</c:v>
                </c:pt>
                <c:pt idx="902">
                  <c:v>3.5390000790357597E-2</c:v>
                </c:pt>
                <c:pt idx="903">
                  <c:v>4.5740000903606401E-2</c:v>
                </c:pt>
                <c:pt idx="904">
                  <c:v>4.6679999679326997E-2</c:v>
                </c:pt>
                <c:pt idx="905">
                  <c:v>1.19500001892447E-2</c:v>
                </c:pt>
                <c:pt idx="906">
                  <c:v>4.5200001448392903E-2</c:v>
                </c:pt>
                <c:pt idx="907">
                  <c:v>1.06199998408556E-2</c:v>
                </c:pt>
                <c:pt idx="908">
                  <c:v>1.9640000537037801E-2</c:v>
                </c:pt>
                <c:pt idx="909">
                  <c:v>2.0519999787211401E-2</c:v>
                </c:pt>
                <c:pt idx="910">
                  <c:v>3.4570001065731E-2</c:v>
                </c:pt>
                <c:pt idx="911">
                  <c:v>2.2250000387430201E-2</c:v>
                </c:pt>
                <c:pt idx="912">
                  <c:v>3.3610001206398003E-2</c:v>
                </c:pt>
                <c:pt idx="913">
                  <c:v>2.381999976933E-2</c:v>
                </c:pt>
                <c:pt idx="914">
                  <c:v>1.6599999740719799E-2</c:v>
                </c:pt>
                <c:pt idx="915">
                  <c:v>2.1260000765323601E-2</c:v>
                </c:pt>
                <c:pt idx="916">
                  <c:v>1.4170000329613699E-2</c:v>
                </c:pt>
                <c:pt idx="917">
                  <c:v>1.51300001889467E-2</c:v>
                </c:pt>
                <c:pt idx="918">
                  <c:v>2.5790000334382099E-2</c:v>
                </c:pt>
                <c:pt idx="919">
                  <c:v>1.6130000352859501E-2</c:v>
                </c:pt>
                <c:pt idx="920">
                  <c:v>2.2390000522136699E-2</c:v>
                </c:pt>
                <c:pt idx="921">
                  <c:v>1.60799995064735E-2</c:v>
                </c:pt>
                <c:pt idx="922">
                  <c:v>1.04900002479553E-2</c:v>
                </c:pt>
                <c:pt idx="923">
                  <c:v>1.9269999116659199E-2</c:v>
                </c:pt>
                <c:pt idx="924">
                  <c:v>2.52999998629093E-2</c:v>
                </c:pt>
                <c:pt idx="925">
                  <c:v>1.5869999304413799E-2</c:v>
                </c:pt>
                <c:pt idx="926">
                  <c:v>1.62099990993738E-2</c:v>
                </c:pt>
                <c:pt idx="927">
                  <c:v>3.3679999411106103E-2</c:v>
                </c:pt>
                <c:pt idx="928">
                  <c:v>1.6450000926852199E-2</c:v>
                </c:pt>
                <c:pt idx="929">
                  <c:v>1.31000000983477E-2</c:v>
                </c:pt>
                <c:pt idx="930">
                  <c:v>1.2489999644458301E-2</c:v>
                </c:pt>
                <c:pt idx="931">
                  <c:v>4.1579999029636397E-2</c:v>
                </c:pt>
                <c:pt idx="932">
                  <c:v>1.6359999775886501E-2</c:v>
                </c:pt>
                <c:pt idx="933">
                  <c:v>5.1139999181032202E-2</c:v>
                </c:pt>
                <c:pt idx="934">
                  <c:v>1.44899999722838E-2</c:v>
                </c:pt>
                <c:pt idx="935">
                  <c:v>2.4259999394416799E-2</c:v>
                </c:pt>
                <c:pt idx="936">
                  <c:v>3.7390001118183101E-2</c:v>
                </c:pt>
                <c:pt idx="937">
                  <c:v>1.10299997031689E-2</c:v>
                </c:pt>
                <c:pt idx="938">
                  <c:v>1.13399997353554E-2</c:v>
                </c:pt>
                <c:pt idx="939">
                  <c:v>4.4139999896287897E-2</c:v>
                </c:pt>
                <c:pt idx="940">
                  <c:v>2.01500002294779E-2</c:v>
                </c:pt>
                <c:pt idx="941">
                  <c:v>2.71199997514486E-2</c:v>
                </c:pt>
                <c:pt idx="942">
                  <c:v>3.2249998301267603E-2</c:v>
                </c:pt>
                <c:pt idx="943">
                  <c:v>4.4229999184608501E-2</c:v>
                </c:pt>
                <c:pt idx="944">
                  <c:v>0.153640002012253</c:v>
                </c:pt>
                <c:pt idx="945">
                  <c:v>1.9850000739097599E-2</c:v>
                </c:pt>
                <c:pt idx="946">
                  <c:v>1.09200002625585E-2</c:v>
                </c:pt>
                <c:pt idx="947">
                  <c:v>1.87299996614456E-2</c:v>
                </c:pt>
                <c:pt idx="948">
                  <c:v>1.76100004464388E-2</c:v>
                </c:pt>
                <c:pt idx="949">
                  <c:v>4.3320000171661398E-2</c:v>
                </c:pt>
                <c:pt idx="950">
                  <c:v>2.4429999291896799E-2</c:v>
                </c:pt>
                <c:pt idx="951">
                  <c:v>1.9130000844597799E-2</c:v>
                </c:pt>
                <c:pt idx="952">
                  <c:v>1.35000003501773E-2</c:v>
                </c:pt>
                <c:pt idx="953">
                  <c:v>2.0810000598430599E-2</c:v>
                </c:pt>
                <c:pt idx="954">
                  <c:v>1.6559999436140099E-2</c:v>
                </c:pt>
                <c:pt idx="955">
                  <c:v>1.78599990904331E-2</c:v>
                </c:pt>
                <c:pt idx="956">
                  <c:v>2.28700004518032E-2</c:v>
                </c:pt>
                <c:pt idx="957">
                  <c:v>2.8920000419020701E-2</c:v>
                </c:pt>
                <c:pt idx="958">
                  <c:v>4.3850000947713901E-2</c:v>
                </c:pt>
                <c:pt idx="959">
                  <c:v>2.3399999365210498E-2</c:v>
                </c:pt>
                <c:pt idx="960">
                  <c:v>4.0539998561143903E-2</c:v>
                </c:pt>
                <c:pt idx="961">
                  <c:v>1.9050000235438298E-2</c:v>
                </c:pt>
                <c:pt idx="962">
                  <c:v>1.02399997413158E-2</c:v>
                </c:pt>
                <c:pt idx="963">
                  <c:v>4.3549999594688402E-2</c:v>
                </c:pt>
                <c:pt idx="964">
                  <c:v>5.1130000501871102E-2</c:v>
                </c:pt>
                <c:pt idx="965">
                  <c:v>3.7640001624822603E-2</c:v>
                </c:pt>
                <c:pt idx="966">
                  <c:v>4.6410001814365401E-2</c:v>
                </c:pt>
                <c:pt idx="967">
                  <c:v>2.2150000557303401E-2</c:v>
                </c:pt>
                <c:pt idx="968">
                  <c:v>1.00000004749745E-3</c:v>
                </c:pt>
                <c:pt idx="969">
                  <c:v>4.7240000218153E-2</c:v>
                </c:pt>
                <c:pt idx="970">
                  <c:v>3.4189999103546101E-2</c:v>
                </c:pt>
                <c:pt idx="971">
                  <c:v>6.7400000989437103E-2</c:v>
                </c:pt>
                <c:pt idx="972">
                  <c:v>2.4609999731183101E-2</c:v>
                </c:pt>
                <c:pt idx="973">
                  <c:v>4.5839998871088E-2</c:v>
                </c:pt>
                <c:pt idx="974">
                  <c:v>2.9859999194741201E-2</c:v>
                </c:pt>
                <c:pt idx="975">
                  <c:v>4.21300008893013E-2</c:v>
                </c:pt>
                <c:pt idx="976">
                  <c:v>2.19700001180172E-2</c:v>
                </c:pt>
                <c:pt idx="977">
                  <c:v>1.6769999638199799E-2</c:v>
                </c:pt>
                <c:pt idx="978">
                  <c:v>2.7289999648928601E-2</c:v>
                </c:pt>
                <c:pt idx="979">
                  <c:v>5.3180001676082597E-2</c:v>
                </c:pt>
                <c:pt idx="980">
                  <c:v>3.8679998368024798E-2</c:v>
                </c:pt>
                <c:pt idx="981">
                  <c:v>4.9440000206232099E-2</c:v>
                </c:pt>
                <c:pt idx="982">
                  <c:v>0.22901000082492801</c:v>
                </c:pt>
                <c:pt idx="983">
                  <c:v>2.85100005567074E-2</c:v>
                </c:pt>
                <c:pt idx="984">
                  <c:v>7.6719999313354506E-2</c:v>
                </c:pt>
                <c:pt idx="985">
                  <c:v>0.133230000734329</c:v>
                </c:pt>
                <c:pt idx="986">
                  <c:v>0.203600004315376</c:v>
                </c:pt>
                <c:pt idx="987">
                  <c:v>1.23199997469783E-2</c:v>
                </c:pt>
                <c:pt idx="988">
                  <c:v>1.2640000320971E-2</c:v>
                </c:pt>
                <c:pt idx="989">
                  <c:v>2.36699990928173E-2</c:v>
                </c:pt>
                <c:pt idx="990">
                  <c:v>1.0440000332891899E-2</c:v>
                </c:pt>
                <c:pt idx="991">
                  <c:v>3.9900001138448701E-2</c:v>
                </c:pt>
                <c:pt idx="992">
                  <c:v>1.47299999371171E-2</c:v>
                </c:pt>
                <c:pt idx="993">
                  <c:v>0.112029999494553</c:v>
                </c:pt>
                <c:pt idx="994">
                  <c:v>1.2969999574124799E-2</c:v>
                </c:pt>
                <c:pt idx="995">
                  <c:v>1.3179999776184601E-2</c:v>
                </c:pt>
                <c:pt idx="996">
                  <c:v>1.5440000221133199E-2</c:v>
                </c:pt>
                <c:pt idx="997">
                  <c:v>1.34600000455976E-2</c:v>
                </c:pt>
                <c:pt idx="998">
                  <c:v>3.8789998739957803E-2</c:v>
                </c:pt>
                <c:pt idx="999">
                  <c:v>3.9349999278783798E-2</c:v>
                </c:pt>
                <c:pt idx="1000">
                  <c:v>1.6170000657439201E-2</c:v>
                </c:pt>
                <c:pt idx="1001">
                  <c:v>0.101489998400211</c:v>
                </c:pt>
                <c:pt idx="1002">
                  <c:v>1.77400000393391E-2</c:v>
                </c:pt>
                <c:pt idx="1003">
                  <c:v>1.01899998262525E-2</c:v>
                </c:pt>
                <c:pt idx="1004">
                  <c:v>0.11271999776363401</c:v>
                </c:pt>
                <c:pt idx="1005">
                  <c:v>1.5399999916553501E-2</c:v>
                </c:pt>
                <c:pt idx="1006">
                  <c:v>1.31000000983477E-2</c:v>
                </c:pt>
                <c:pt idx="1007">
                  <c:v>3.63599993288517E-2</c:v>
                </c:pt>
                <c:pt idx="1008">
                  <c:v>4.4739998877048499E-2</c:v>
                </c:pt>
                <c:pt idx="1009">
                  <c:v>3.7489999085664701E-2</c:v>
                </c:pt>
                <c:pt idx="1010">
                  <c:v>0.121650002896786</c:v>
                </c:pt>
                <c:pt idx="1011">
                  <c:v>1.6359999775886501E-2</c:v>
                </c:pt>
                <c:pt idx="1012">
                  <c:v>1.30599997937679E-2</c:v>
                </c:pt>
                <c:pt idx="1013">
                  <c:v>1.2780000455677501E-2</c:v>
                </c:pt>
                <c:pt idx="1014">
                  <c:v>1.18699995800853E-2</c:v>
                </c:pt>
                <c:pt idx="1015">
                  <c:v>2.8359999880194699E-2</c:v>
                </c:pt>
                <c:pt idx="1016">
                  <c:v>1.2509999796748199E-2</c:v>
                </c:pt>
                <c:pt idx="1017">
                  <c:v>2.61599998921156E-2</c:v>
                </c:pt>
                <c:pt idx="1018">
                  <c:v>2.0230000838637401E-2</c:v>
                </c:pt>
                <c:pt idx="1019">
                  <c:v>2.4979999288916602E-2</c:v>
                </c:pt>
                <c:pt idx="1020">
                  <c:v>3.7829998880624799E-2</c:v>
                </c:pt>
                <c:pt idx="1021">
                  <c:v>1.2339999899268201E-2</c:v>
                </c:pt>
                <c:pt idx="1022">
                  <c:v>1.7359999939799298E-2</c:v>
                </c:pt>
                <c:pt idx="1023">
                  <c:v>3.4129999577999101E-2</c:v>
                </c:pt>
                <c:pt idx="1024">
                  <c:v>0.100100003182888</c:v>
                </c:pt>
                <c:pt idx="1025">
                  <c:v>0.16810999810695601</c:v>
                </c:pt>
                <c:pt idx="1026">
                  <c:v>1.6759999096393599E-2</c:v>
                </c:pt>
                <c:pt idx="1027">
                  <c:v>8.28699991106987E-2</c:v>
                </c:pt>
                <c:pt idx="1028">
                  <c:v>8.0490000545978505E-2</c:v>
                </c:pt>
                <c:pt idx="1029">
                  <c:v>0.22170999646186801</c:v>
                </c:pt>
                <c:pt idx="1030">
                  <c:v>0.12737999856471999</c:v>
                </c:pt>
                <c:pt idx="1031">
                  <c:v>0.44269999861717202</c:v>
                </c:pt>
                <c:pt idx="1032">
                  <c:v>0.71875</c:v>
                </c:pt>
                <c:pt idx="1033">
                  <c:v>7.2109997272491497E-2</c:v>
                </c:pt>
                <c:pt idx="1034">
                  <c:v>4.3760001659393297E-2</c:v>
                </c:pt>
                <c:pt idx="1035">
                  <c:v>2.4299999698996499E-2</c:v>
                </c:pt>
                <c:pt idx="1036">
                  <c:v>2.59700007736683E-2</c:v>
                </c:pt>
                <c:pt idx="1037">
                  <c:v>0.11156000196933701</c:v>
                </c:pt>
                <c:pt idx="1038">
                  <c:v>7.5829997658729595E-2</c:v>
                </c:pt>
                <c:pt idx="1039">
                  <c:v>3.5739999264478697E-2</c:v>
                </c:pt>
                <c:pt idx="1040">
                  <c:v>2.9419999569654499E-2</c:v>
                </c:pt>
                <c:pt idx="1041">
                  <c:v>3.4329999238252598E-2</c:v>
                </c:pt>
                <c:pt idx="1042">
                  <c:v>7.4740000069141402E-2</c:v>
                </c:pt>
                <c:pt idx="1043">
                  <c:v>2.7589999139308902E-2</c:v>
                </c:pt>
                <c:pt idx="1044">
                  <c:v>2.77999993413687E-2</c:v>
                </c:pt>
                <c:pt idx="1045">
                  <c:v>3.8270000368356698E-2</c:v>
                </c:pt>
                <c:pt idx="1046">
                  <c:v>5.47600015997887E-2</c:v>
                </c:pt>
                <c:pt idx="1047">
                  <c:v>0.14835000038147</c:v>
                </c:pt>
                <c:pt idx="1048">
                  <c:v>1.43799996003509E-2</c:v>
                </c:pt>
                <c:pt idx="1049">
                  <c:v>2.8920000419020701E-2</c:v>
                </c:pt>
                <c:pt idx="1050">
                  <c:v>2.8519999235868499E-2</c:v>
                </c:pt>
                <c:pt idx="1051">
                  <c:v>2.01900005340576E-2</c:v>
                </c:pt>
                <c:pt idx="1052">
                  <c:v>2.17700004577637E-2</c:v>
                </c:pt>
                <c:pt idx="1053">
                  <c:v>2.27400008589029E-2</c:v>
                </c:pt>
                <c:pt idx="1054">
                  <c:v>2.28199996054173E-2</c:v>
                </c:pt>
                <c:pt idx="1055">
                  <c:v>4.2959999293088899E-2</c:v>
                </c:pt>
                <c:pt idx="1056">
                  <c:v>2.0659999921917901E-2</c:v>
                </c:pt>
                <c:pt idx="1057">
                  <c:v>2.4550000205636E-2</c:v>
                </c:pt>
                <c:pt idx="1058">
                  <c:v>4.72100004553795E-2</c:v>
                </c:pt>
                <c:pt idx="1059">
                  <c:v>1.87299996614456E-2</c:v>
                </c:pt>
                <c:pt idx="1060">
                  <c:v>4.97500002384186E-2</c:v>
                </c:pt>
                <c:pt idx="1061">
                  <c:v>3.8750000298023203E-2</c:v>
                </c:pt>
                <c:pt idx="1062">
                  <c:v>2.0889999344944999E-2</c:v>
                </c:pt>
                <c:pt idx="1063">
                  <c:v>2.51800008118153E-2</c:v>
                </c:pt>
                <c:pt idx="1064">
                  <c:v>5.1440000534057603E-2</c:v>
                </c:pt>
                <c:pt idx="1065">
                  <c:v>3.3169999718666097E-2</c:v>
                </c:pt>
                <c:pt idx="1066">
                  <c:v>3.4030001610517502E-2</c:v>
                </c:pt>
                <c:pt idx="1067">
                  <c:v>2.8459999710321399E-2</c:v>
                </c:pt>
                <c:pt idx="1068">
                  <c:v>4.9949999898672097E-2</c:v>
                </c:pt>
                <c:pt idx="1069">
                  <c:v>2.7669999748468399E-2</c:v>
                </c:pt>
                <c:pt idx="1070">
                  <c:v>4.2360000312328297E-2</c:v>
                </c:pt>
                <c:pt idx="1071">
                  <c:v>1.06199998408556E-2</c:v>
                </c:pt>
                <c:pt idx="1072">
                  <c:v>3.3369999378919601E-2</c:v>
                </c:pt>
                <c:pt idx="1073">
                  <c:v>2.1420000120997401E-2</c:v>
                </c:pt>
                <c:pt idx="1074">
                  <c:v>2.61199995875359E-2</c:v>
                </c:pt>
                <c:pt idx="1075">
                  <c:v>3.8619998842477798E-2</c:v>
                </c:pt>
                <c:pt idx="1076">
                  <c:v>3.5849999636411702E-2</c:v>
                </c:pt>
                <c:pt idx="1077">
                  <c:v>2.78399996459484E-2</c:v>
                </c:pt>
                <c:pt idx="1078">
                  <c:v>1.8680000677704801E-2</c:v>
                </c:pt>
                <c:pt idx="1079">
                  <c:v>2.3940000683069201E-2</c:v>
                </c:pt>
                <c:pt idx="1080">
                  <c:v>3.0829999595880501E-2</c:v>
                </c:pt>
                <c:pt idx="1081">
                  <c:v>1.3290000148117501E-2</c:v>
                </c:pt>
                <c:pt idx="1082">
                  <c:v>2.10699997842312E-2</c:v>
                </c:pt>
                <c:pt idx="1083">
                  <c:v>2.8209999203681901E-2</c:v>
                </c:pt>
                <c:pt idx="1084">
                  <c:v>3.78400012850761E-2</c:v>
                </c:pt>
                <c:pt idx="1085">
                  <c:v>2.9759999364614501E-2</c:v>
                </c:pt>
                <c:pt idx="1086">
                  <c:v>4.1120000183582299E-2</c:v>
                </c:pt>
                <c:pt idx="1087">
                  <c:v>2.7629999443888699E-2</c:v>
                </c:pt>
                <c:pt idx="1088">
                  <c:v>3.7069998681545299E-2</c:v>
                </c:pt>
                <c:pt idx="1089">
                  <c:v>2.8160000219941101E-2</c:v>
                </c:pt>
                <c:pt idx="1090">
                  <c:v>1.93900000303984E-2</c:v>
                </c:pt>
                <c:pt idx="1091">
                  <c:v>1.2849999591708201E-2</c:v>
                </c:pt>
                <c:pt idx="1092">
                  <c:v>1.06600001454353E-2</c:v>
                </c:pt>
                <c:pt idx="1093">
                  <c:v>3.0460000038147E-2</c:v>
                </c:pt>
                <c:pt idx="1094">
                  <c:v>2.86200009286404E-2</c:v>
                </c:pt>
                <c:pt idx="1095">
                  <c:v>1.5469999983906701E-2</c:v>
                </c:pt>
                <c:pt idx="1096">
                  <c:v>1.68399997055531E-2</c:v>
                </c:pt>
                <c:pt idx="1097">
                  <c:v>3.04300002753735E-2</c:v>
                </c:pt>
                <c:pt idx="1098">
                  <c:v>1.68999992311001E-2</c:v>
                </c:pt>
                <c:pt idx="1099">
                  <c:v>2.0330000668764101E-2</c:v>
                </c:pt>
                <c:pt idx="1100">
                  <c:v>2.5650000199675602E-2</c:v>
                </c:pt>
                <c:pt idx="1101">
                  <c:v>1.96499992161989E-2</c:v>
                </c:pt>
                <c:pt idx="1102">
                  <c:v>3.6869999021291698E-2</c:v>
                </c:pt>
                <c:pt idx="1103">
                  <c:v>4.8900000751018503E-2</c:v>
                </c:pt>
                <c:pt idx="1104">
                  <c:v>1.1900000274181401E-2</c:v>
                </c:pt>
                <c:pt idx="1105">
                  <c:v>2.5520000606775301E-2</c:v>
                </c:pt>
                <c:pt idx="1106">
                  <c:v>4.5200001448392903E-2</c:v>
                </c:pt>
                <c:pt idx="1107">
                  <c:v>2.19100005924702E-2</c:v>
                </c:pt>
                <c:pt idx="1108">
                  <c:v>4.7589998692274101E-2</c:v>
                </c:pt>
                <c:pt idx="1109">
                  <c:v>4.9920000135898597E-2</c:v>
                </c:pt>
                <c:pt idx="1110">
                  <c:v>2.1889999508857699E-2</c:v>
                </c:pt>
                <c:pt idx="1111">
                  <c:v>1.51599999517202E-2</c:v>
                </c:pt>
                <c:pt idx="1112">
                  <c:v>4.7779999673366498E-2</c:v>
                </c:pt>
                <c:pt idx="1113">
                  <c:v>2.88999993354082E-2</c:v>
                </c:pt>
                <c:pt idx="1114">
                  <c:v>0.11790999770164499</c:v>
                </c:pt>
                <c:pt idx="1115">
                  <c:v>2.0069999620318399E-2</c:v>
                </c:pt>
                <c:pt idx="1116">
                  <c:v>3.88600006699562E-2</c:v>
                </c:pt>
                <c:pt idx="1117">
                  <c:v>1.6419999301433601E-2</c:v>
                </c:pt>
                <c:pt idx="1118">
                  <c:v>3.8509998470544801E-2</c:v>
                </c:pt>
                <c:pt idx="1119">
                  <c:v>6.5389998257160201E-2</c:v>
                </c:pt>
                <c:pt idx="1120">
                  <c:v>3.6759998649358701E-2</c:v>
                </c:pt>
                <c:pt idx="1121">
                  <c:v>4.8829998821020099E-2</c:v>
                </c:pt>
                <c:pt idx="1122">
                  <c:v>1.9910000264644599E-2</c:v>
                </c:pt>
                <c:pt idx="1123">
                  <c:v>0.116769999265671</c:v>
                </c:pt>
                <c:pt idx="1124">
                  <c:v>3.63599993288517E-2</c:v>
                </c:pt>
                <c:pt idx="1125">
                  <c:v>1.93900000303984E-2</c:v>
                </c:pt>
                <c:pt idx="1126">
                  <c:v>0.100440002977848</c:v>
                </c:pt>
                <c:pt idx="1127">
                  <c:v>6.9339998066425296E-2</c:v>
                </c:pt>
                <c:pt idx="1128">
                  <c:v>2.70399991422892E-2</c:v>
                </c:pt>
                <c:pt idx="1129">
                  <c:v>0.342220008373261</c:v>
                </c:pt>
                <c:pt idx="1130">
                  <c:v>0.12246999889612201</c:v>
                </c:pt>
                <c:pt idx="1131">
                  <c:v>3.3959999680519097E-2</c:v>
                </c:pt>
                <c:pt idx="1132">
                  <c:v>7.91900008916855E-2</c:v>
                </c:pt>
                <c:pt idx="1133">
                  <c:v>0.13244999945163699</c:v>
                </c:pt>
                <c:pt idx="1134">
                  <c:v>0.68307000398635898</c:v>
                </c:pt>
                <c:pt idx="1135">
                  <c:v>0.97000002861022905</c:v>
                </c:pt>
                <c:pt idx="1136">
                  <c:v>1.7899999395012901E-2</c:v>
                </c:pt>
                <c:pt idx="1137">
                  <c:v>0.10542000085115399</c:v>
                </c:pt>
                <c:pt idx="1138">
                  <c:v>2.86200009286404E-2</c:v>
                </c:pt>
                <c:pt idx="1139">
                  <c:v>3.37300002574921E-2</c:v>
                </c:pt>
                <c:pt idx="1140">
                  <c:v>2.02600006014109E-2</c:v>
                </c:pt>
                <c:pt idx="1141">
                  <c:v>3.74399982392788E-2</c:v>
                </c:pt>
                <c:pt idx="1142">
                  <c:v>4.5699998736381503E-2</c:v>
                </c:pt>
                <c:pt idx="1143">
                  <c:v>7.6030001044273404E-2</c:v>
                </c:pt>
                <c:pt idx="1144">
                  <c:v>3.8669999688863803E-2</c:v>
                </c:pt>
                <c:pt idx="1145">
                  <c:v>5.2159998565912198E-2</c:v>
                </c:pt>
                <c:pt idx="1146">
                  <c:v>0.29783999919891402</c:v>
                </c:pt>
                <c:pt idx="1147">
                  <c:v>0.108750000596046</c:v>
                </c:pt>
                <c:pt idx="1148">
                  <c:v>0.53548002243042003</c:v>
                </c:pt>
                <c:pt idx="1149">
                  <c:v>1.59799996763468E-2</c:v>
                </c:pt>
                <c:pt idx="1150">
                  <c:v>1.43999997526407E-2</c:v>
                </c:pt>
                <c:pt idx="1151">
                  <c:v>2.44600009173155E-2</c:v>
                </c:pt>
                <c:pt idx="1152">
                  <c:v>1.1610000394284699E-2</c:v>
                </c:pt>
                <c:pt idx="1153">
                  <c:v>1.7659999430179599E-2</c:v>
                </c:pt>
                <c:pt idx="1154">
                  <c:v>2.10100002586842E-2</c:v>
                </c:pt>
                <c:pt idx="1155">
                  <c:v>1.6769999638199799E-2</c:v>
                </c:pt>
                <c:pt idx="1156">
                  <c:v>1.4080000109970601E-2</c:v>
                </c:pt>
                <c:pt idx="1157">
                  <c:v>1.4150000177323801E-2</c:v>
                </c:pt>
                <c:pt idx="1158">
                  <c:v>1.7319999635219602E-2</c:v>
                </c:pt>
                <c:pt idx="1159">
                  <c:v>2.2360000759363199E-2</c:v>
                </c:pt>
                <c:pt idx="1160">
                  <c:v>1.32799996063113E-2</c:v>
                </c:pt>
                <c:pt idx="1161">
                  <c:v>1.1640000157058201E-2</c:v>
                </c:pt>
                <c:pt idx="1162">
                  <c:v>1.4530000276863599E-2</c:v>
                </c:pt>
                <c:pt idx="1163">
                  <c:v>1.9680000841617602E-2</c:v>
                </c:pt>
                <c:pt idx="1164">
                  <c:v>1.6310000792145701E-2</c:v>
                </c:pt>
                <c:pt idx="1165">
                  <c:v>4.3180000036954901E-2</c:v>
                </c:pt>
                <c:pt idx="1166">
                  <c:v>1.4680000022053699E-2</c:v>
                </c:pt>
                <c:pt idx="1167">
                  <c:v>8.0619998276233701E-2</c:v>
                </c:pt>
                <c:pt idx="1168">
                  <c:v>1.7219999805092801E-2</c:v>
                </c:pt>
                <c:pt idx="1169">
                  <c:v>1.7920000478625301E-2</c:v>
                </c:pt>
                <c:pt idx="1170">
                  <c:v>1.7519999295473099E-2</c:v>
                </c:pt>
                <c:pt idx="1171">
                  <c:v>1.70099996030331E-2</c:v>
                </c:pt>
                <c:pt idx="1172">
                  <c:v>5.3259998559951803E-2</c:v>
                </c:pt>
                <c:pt idx="1173">
                  <c:v>5.6320000439882299E-2</c:v>
                </c:pt>
                <c:pt idx="1174">
                  <c:v>0.12907999753952001</c:v>
                </c:pt>
                <c:pt idx="1175">
                  <c:v>9.7249999642372104E-2</c:v>
                </c:pt>
                <c:pt idx="1176">
                  <c:v>0.10639999806880999</c:v>
                </c:pt>
                <c:pt idx="1177">
                  <c:v>2.5620000436902001E-2</c:v>
                </c:pt>
                <c:pt idx="1178">
                  <c:v>1.68200004845858E-2</c:v>
                </c:pt>
                <c:pt idx="1179">
                  <c:v>2.54399999976158E-2</c:v>
                </c:pt>
                <c:pt idx="1180">
                  <c:v>1.6359999775886501E-2</c:v>
                </c:pt>
                <c:pt idx="1181">
                  <c:v>2.1260000765323601E-2</c:v>
                </c:pt>
                <c:pt idx="1182">
                  <c:v>1.55100002884865E-2</c:v>
                </c:pt>
                <c:pt idx="1183">
                  <c:v>1.95099990814924E-2</c:v>
                </c:pt>
                <c:pt idx="1184">
                  <c:v>1.3829999603331099E-2</c:v>
                </c:pt>
                <c:pt idx="1185">
                  <c:v>1.22800003737211E-2</c:v>
                </c:pt>
                <c:pt idx="1186">
                  <c:v>1.46500002592802E-2</c:v>
                </c:pt>
                <c:pt idx="1187">
                  <c:v>2.4609999731183101E-2</c:v>
                </c:pt>
                <c:pt idx="1188">
                  <c:v>2.9309999197721499E-2</c:v>
                </c:pt>
                <c:pt idx="1189">
                  <c:v>1.15799997001886E-2</c:v>
                </c:pt>
                <c:pt idx="1190">
                  <c:v>1.23100001364946E-2</c:v>
                </c:pt>
                <c:pt idx="1191">
                  <c:v>1.4530000276863599E-2</c:v>
                </c:pt>
                <c:pt idx="1192">
                  <c:v>1.56199997290969E-2</c:v>
                </c:pt>
                <c:pt idx="1193">
                  <c:v>2.69900001585484E-2</c:v>
                </c:pt>
                <c:pt idx="1194">
                  <c:v>1.9060000777244599E-2</c:v>
                </c:pt>
                <c:pt idx="1195">
                  <c:v>2.0080000162124599E-2</c:v>
                </c:pt>
                <c:pt idx="1196">
                  <c:v>1.5680000185966499E-2</c:v>
                </c:pt>
                <c:pt idx="1197">
                  <c:v>2.0530000329017601E-2</c:v>
                </c:pt>
                <c:pt idx="1198">
                  <c:v>2.6310000568628301E-2</c:v>
                </c:pt>
                <c:pt idx="1199">
                  <c:v>1.2480000033974601E-2</c:v>
                </c:pt>
                <c:pt idx="1200">
                  <c:v>2.5590000674128501E-2</c:v>
                </c:pt>
                <c:pt idx="1201">
                  <c:v>1.4050000347197099E-2</c:v>
                </c:pt>
                <c:pt idx="1202">
                  <c:v>2.3199999704957001E-2</c:v>
                </c:pt>
                <c:pt idx="1203">
                  <c:v>1.7459999769926099E-2</c:v>
                </c:pt>
                <c:pt idx="1204">
                  <c:v>3.0770000070333502E-2</c:v>
                </c:pt>
                <c:pt idx="1205">
                  <c:v>9.3269996345043196E-2</c:v>
                </c:pt>
                <c:pt idx="1206">
                  <c:v>2.6599999517202402E-2</c:v>
                </c:pt>
                <c:pt idx="1207">
                  <c:v>2.6680000126361798E-2</c:v>
                </c:pt>
                <c:pt idx="1208">
                  <c:v>1.43400002270937E-2</c:v>
                </c:pt>
                <c:pt idx="1209">
                  <c:v>2.36799996346235E-2</c:v>
                </c:pt>
                <c:pt idx="1210">
                  <c:v>2.3329999297857298E-2</c:v>
                </c:pt>
                <c:pt idx="1211">
                  <c:v>1.68500002473593E-2</c:v>
                </c:pt>
                <c:pt idx="1212">
                  <c:v>1.50600001215935E-2</c:v>
                </c:pt>
                <c:pt idx="1213">
                  <c:v>1.22199999168515E-2</c:v>
                </c:pt>
                <c:pt idx="1214">
                  <c:v>3.4040000289678601E-2</c:v>
                </c:pt>
                <c:pt idx="1215">
                  <c:v>1.2470000423490999E-2</c:v>
                </c:pt>
                <c:pt idx="1216">
                  <c:v>1.2710000388324301E-2</c:v>
                </c:pt>
                <c:pt idx="1217">
                  <c:v>1.5340000391006499E-2</c:v>
                </c:pt>
                <c:pt idx="1218">
                  <c:v>2.61899996548891E-2</c:v>
                </c:pt>
                <c:pt idx="1219">
                  <c:v>2.44500003755093E-2</c:v>
                </c:pt>
                <c:pt idx="1220">
                  <c:v>1.8230000510811799E-2</c:v>
                </c:pt>
                <c:pt idx="1221">
                  <c:v>1.59000009298325E-2</c:v>
                </c:pt>
                <c:pt idx="1222">
                  <c:v>3.0050000175833699E-2</c:v>
                </c:pt>
                <c:pt idx="1223">
                  <c:v>5.1059998571872697E-2</c:v>
                </c:pt>
                <c:pt idx="1224">
                  <c:v>2.8109999373555201E-2</c:v>
                </c:pt>
                <c:pt idx="1225">
                  <c:v>0.194509997963905</c:v>
                </c:pt>
                <c:pt idx="1226">
                  <c:v>6.7869998514652294E-2</c:v>
                </c:pt>
                <c:pt idx="1227">
                  <c:v>0.48339998722076399</c:v>
                </c:pt>
                <c:pt idx="1228">
                  <c:v>1.4999999664723899E-2</c:v>
                </c:pt>
                <c:pt idx="1229">
                  <c:v>2.37399991601706E-2</c:v>
                </c:pt>
                <c:pt idx="1230">
                  <c:v>8.2999997539445801E-4</c:v>
                </c:pt>
                <c:pt idx="1231">
                  <c:v>5.6830000132322298E-2</c:v>
                </c:pt>
                <c:pt idx="1232">
                  <c:v>2.13099997490644E-2</c:v>
                </c:pt>
                <c:pt idx="1233">
                  <c:v>1.13800000399351E-2</c:v>
                </c:pt>
                <c:pt idx="1234">
                  <c:v>1.48799996823072E-2</c:v>
                </c:pt>
                <c:pt idx="1235">
                  <c:v>1.6979999840259601E-2</c:v>
                </c:pt>
                <c:pt idx="1236">
                  <c:v>1.8799999728798901E-2</c:v>
                </c:pt>
                <c:pt idx="1237">
                  <c:v>1.86299998313189E-2</c:v>
                </c:pt>
                <c:pt idx="1238">
                  <c:v>1.6249999403953601E-2</c:v>
                </c:pt>
                <c:pt idx="1239">
                  <c:v>1.86599995940924E-2</c:v>
                </c:pt>
                <c:pt idx="1240">
                  <c:v>1.6659999266266799E-2</c:v>
                </c:pt>
                <c:pt idx="1241">
                  <c:v>1.6510000452399299E-2</c:v>
                </c:pt>
                <c:pt idx="1242">
                  <c:v>1.3009999878704499E-2</c:v>
                </c:pt>
                <c:pt idx="1243">
                  <c:v>1.40100000426173E-2</c:v>
                </c:pt>
                <c:pt idx="1244">
                  <c:v>1.75999999046326E-2</c:v>
                </c:pt>
                <c:pt idx="1245">
                  <c:v>1.8270000815391499E-2</c:v>
                </c:pt>
                <c:pt idx="1246">
                  <c:v>1.4680000022053699E-2</c:v>
                </c:pt>
                <c:pt idx="1247">
                  <c:v>1.6550000756978999E-2</c:v>
                </c:pt>
                <c:pt idx="1248">
                  <c:v>5.4280001670122098E-2</c:v>
                </c:pt>
                <c:pt idx="1249">
                  <c:v>1.503000035882E-2</c:v>
                </c:pt>
                <c:pt idx="1250">
                  <c:v>1.8379999324679399E-2</c:v>
                </c:pt>
                <c:pt idx="1251">
                  <c:v>4.1299998760223403E-2</c:v>
                </c:pt>
                <c:pt idx="1252">
                  <c:v>6.6880002617835999E-2</c:v>
                </c:pt>
                <c:pt idx="1253">
                  <c:v>1.8319999799132299E-2</c:v>
                </c:pt>
                <c:pt idx="1254">
                  <c:v>1.38699999079108E-2</c:v>
                </c:pt>
                <c:pt idx="1255">
                  <c:v>1.5039999969303599E-2</c:v>
                </c:pt>
                <c:pt idx="1256">
                  <c:v>1.7260000109672501E-2</c:v>
                </c:pt>
                <c:pt idx="1257">
                  <c:v>1.85300000011921E-2</c:v>
                </c:pt>
                <c:pt idx="1258">
                  <c:v>6.7479997873306302E-2</c:v>
                </c:pt>
                <c:pt idx="1259">
                  <c:v>1.11100003123283E-2</c:v>
                </c:pt>
                <c:pt idx="1260">
                  <c:v>2.5170000270008999E-2</c:v>
                </c:pt>
                <c:pt idx="1261">
                  <c:v>1.1289999820291999E-2</c:v>
                </c:pt>
                <c:pt idx="1262">
                  <c:v>1.5390000306069899E-2</c:v>
                </c:pt>
                <c:pt idx="1263">
                  <c:v>1.4639999717473999E-2</c:v>
                </c:pt>
                <c:pt idx="1264">
                  <c:v>1.86000000685453E-2</c:v>
                </c:pt>
                <c:pt idx="1265">
                  <c:v>1.49400001391768E-2</c:v>
                </c:pt>
                <c:pt idx="1266">
                  <c:v>1.2249999679625E-2</c:v>
                </c:pt>
                <c:pt idx="1267">
                  <c:v>1.35700004175305E-2</c:v>
                </c:pt>
                <c:pt idx="1268">
                  <c:v>1.6599999740719799E-2</c:v>
                </c:pt>
                <c:pt idx="1269">
                  <c:v>1.47799998521805E-2</c:v>
                </c:pt>
                <c:pt idx="1270">
                  <c:v>1.70399993658066E-2</c:v>
                </c:pt>
                <c:pt idx="1271">
                  <c:v>1.2559999711811499E-2</c:v>
                </c:pt>
                <c:pt idx="1272">
                  <c:v>7.9999997979030002E-4</c:v>
                </c:pt>
                <c:pt idx="1273">
                  <c:v>1.4199999859556599E-3</c:v>
                </c:pt>
                <c:pt idx="1274">
                  <c:v>1.8149999901652301E-2</c:v>
                </c:pt>
                <c:pt idx="1275">
                  <c:v>1.95799991488457E-2</c:v>
                </c:pt>
                <c:pt idx="1276">
                  <c:v>4.2010001838207203E-2</c:v>
                </c:pt>
                <c:pt idx="1277">
                  <c:v>1.6510000452399299E-2</c:v>
                </c:pt>
                <c:pt idx="1278">
                  <c:v>1.9090000540018099E-2</c:v>
                </c:pt>
                <c:pt idx="1279">
                  <c:v>2.79799997806549E-2</c:v>
                </c:pt>
                <c:pt idx="1280">
                  <c:v>1.6279999166727101E-2</c:v>
                </c:pt>
                <c:pt idx="1281">
                  <c:v>3.11799999326468E-2</c:v>
                </c:pt>
                <c:pt idx="1282">
                  <c:v>2.26700007915497E-2</c:v>
                </c:pt>
                <c:pt idx="1283">
                  <c:v>2.0880000665783899E-2</c:v>
                </c:pt>
                <c:pt idx="1284">
                  <c:v>2.10999995470047E-2</c:v>
                </c:pt>
                <c:pt idx="1285">
                  <c:v>2.4219999089837099E-2</c:v>
                </c:pt>
                <c:pt idx="1286">
                  <c:v>2.0859999582171398E-2</c:v>
                </c:pt>
                <c:pt idx="1287">
                  <c:v>1.554000005126E-2</c:v>
                </c:pt>
                <c:pt idx="1288">
                  <c:v>2.2690000012517E-2</c:v>
                </c:pt>
                <c:pt idx="1289">
                  <c:v>6.89700022339821E-2</c:v>
                </c:pt>
                <c:pt idx="1290">
                  <c:v>1.94600000977516E-2</c:v>
                </c:pt>
                <c:pt idx="1291">
                  <c:v>2.4650000035762801E-2</c:v>
                </c:pt>
                <c:pt idx="1292">
                  <c:v>1.8990000709891298E-2</c:v>
                </c:pt>
                <c:pt idx="1293">
                  <c:v>2.6429999619722401E-2</c:v>
                </c:pt>
                <c:pt idx="1294">
                  <c:v>1.2869999743998099E-2</c:v>
                </c:pt>
                <c:pt idx="1295">
                  <c:v>1.6979999840259601E-2</c:v>
                </c:pt>
                <c:pt idx="1296">
                  <c:v>2.36200001090765E-2</c:v>
                </c:pt>
                <c:pt idx="1297">
                  <c:v>1.85000002384186E-2</c:v>
                </c:pt>
                <c:pt idx="1298">
                  <c:v>1.8090000376105302E-2</c:v>
                </c:pt>
                <c:pt idx="1299">
                  <c:v>2.52599995583296E-2</c:v>
                </c:pt>
                <c:pt idx="1300">
                  <c:v>2.2239999845624001E-2</c:v>
                </c:pt>
                <c:pt idx="1301">
                  <c:v>2.4660000577569001E-2</c:v>
                </c:pt>
                <c:pt idx="1302">
                  <c:v>2.43100002408028E-2</c:v>
                </c:pt>
                <c:pt idx="1303">
                  <c:v>2.2690000012517E-2</c:v>
                </c:pt>
                <c:pt idx="1304">
                  <c:v>2.4380000308156E-2</c:v>
                </c:pt>
                <c:pt idx="1305">
                  <c:v>1.4639999717473999E-2</c:v>
                </c:pt>
                <c:pt idx="1306">
                  <c:v>2.3979999125003801E-2</c:v>
                </c:pt>
                <c:pt idx="1307">
                  <c:v>2.5739999487996101E-2</c:v>
                </c:pt>
                <c:pt idx="1308">
                  <c:v>4.1979998350143398E-2</c:v>
                </c:pt>
                <c:pt idx="1309">
                  <c:v>2.9939999803900701E-2</c:v>
                </c:pt>
                <c:pt idx="1310">
                  <c:v>1.42200002446771E-2</c:v>
                </c:pt>
                <c:pt idx="1311">
                  <c:v>2.8449999168515198E-2</c:v>
                </c:pt>
                <c:pt idx="1312">
                  <c:v>2.35799998044968E-2</c:v>
                </c:pt>
                <c:pt idx="1313">
                  <c:v>2.80200000852346E-2</c:v>
                </c:pt>
                <c:pt idx="1314">
                  <c:v>0.40220001339912398</c:v>
                </c:pt>
                <c:pt idx="1315">
                  <c:v>2.9769999906420701E-2</c:v>
                </c:pt>
                <c:pt idx="1316">
                  <c:v>1.35000003501773E-2</c:v>
                </c:pt>
                <c:pt idx="1317">
                  <c:v>2.2490000352263499E-2</c:v>
                </c:pt>
                <c:pt idx="1318">
                  <c:v>1.5019999817013701E-2</c:v>
                </c:pt>
                <c:pt idx="1319">
                  <c:v>2.1640000864863399E-2</c:v>
                </c:pt>
                <c:pt idx="1320">
                  <c:v>2.01600007712841E-2</c:v>
                </c:pt>
                <c:pt idx="1321">
                  <c:v>1.9269999116659199E-2</c:v>
                </c:pt>
                <c:pt idx="1322">
                  <c:v>1.6829999163746799E-2</c:v>
                </c:pt>
                <c:pt idx="1323">
                  <c:v>1.5629999339580501E-2</c:v>
                </c:pt>
                <c:pt idx="1324">
                  <c:v>2.03600004315376E-2</c:v>
                </c:pt>
                <c:pt idx="1325">
                  <c:v>2.5000000372528999E-2</c:v>
                </c:pt>
                <c:pt idx="1326">
                  <c:v>1.2900000438094099E-2</c:v>
                </c:pt>
                <c:pt idx="1327">
                  <c:v>1.84700004756451E-2</c:v>
                </c:pt>
                <c:pt idx="1328">
                  <c:v>2.11299993097782E-2</c:v>
                </c:pt>
                <c:pt idx="1329">
                  <c:v>2.52400003373623E-2</c:v>
                </c:pt>
                <c:pt idx="1330">
                  <c:v>1.42200002446771E-2</c:v>
                </c:pt>
                <c:pt idx="1331">
                  <c:v>2.3059999570250501E-2</c:v>
                </c:pt>
                <c:pt idx="1332">
                  <c:v>2.9829999431967701E-2</c:v>
                </c:pt>
                <c:pt idx="1333">
                  <c:v>1.9209999591112099E-2</c:v>
                </c:pt>
                <c:pt idx="1334">
                  <c:v>2.4439999833702999E-2</c:v>
                </c:pt>
                <c:pt idx="1335">
                  <c:v>3.8740001618862201E-2</c:v>
                </c:pt>
                <c:pt idx="1336">
                  <c:v>2.53800004720688E-2</c:v>
                </c:pt>
                <c:pt idx="1337">
                  <c:v>1.10299997031689E-2</c:v>
                </c:pt>
                <c:pt idx="1338">
                  <c:v>1.9990000873804099E-2</c:v>
                </c:pt>
                <c:pt idx="1339">
                  <c:v>1.9540000706911101E-2</c:v>
                </c:pt>
                <c:pt idx="1340">
                  <c:v>2.12799999862909E-2</c:v>
                </c:pt>
                <c:pt idx="1341">
                  <c:v>5.5429998785257298E-2</c:v>
                </c:pt>
                <c:pt idx="1342">
                  <c:v>0.243129998445511</c:v>
                </c:pt>
                <c:pt idx="1343">
                  <c:v>2.85800006240606E-2</c:v>
                </c:pt>
                <c:pt idx="1344">
                  <c:v>0.28973999619483898</c:v>
                </c:pt>
                <c:pt idx="1345">
                  <c:v>0.29998999834060702</c:v>
                </c:pt>
                <c:pt idx="1346">
                  <c:v>0.20806999504566201</c:v>
                </c:pt>
                <c:pt idx="1347">
                  <c:v>0.29023998975753801</c:v>
                </c:pt>
                <c:pt idx="1348">
                  <c:v>1.16699999198318E-2</c:v>
                </c:pt>
                <c:pt idx="1349">
                  <c:v>2.2989999502897301E-2</c:v>
                </c:pt>
                <c:pt idx="1350">
                  <c:v>1.52300000190735E-2</c:v>
                </c:pt>
                <c:pt idx="1351">
                  <c:v>0.29289001226425199</c:v>
                </c:pt>
                <c:pt idx="1352">
                  <c:v>2.9060000553727199E-2</c:v>
                </c:pt>
                <c:pt idx="1353">
                  <c:v>2.3590000346303E-2</c:v>
                </c:pt>
                <c:pt idx="1354">
                  <c:v>3.5610001534223598E-2</c:v>
                </c:pt>
                <c:pt idx="1355">
                  <c:v>1.94300003349781E-2</c:v>
                </c:pt>
                <c:pt idx="1356">
                  <c:v>0.22090999782085399</c:v>
                </c:pt>
                <c:pt idx="1357">
                  <c:v>2.0770000293850899E-2</c:v>
                </c:pt>
                <c:pt idx="1358">
                  <c:v>1.4159999787807499E-2</c:v>
                </c:pt>
                <c:pt idx="1359">
                  <c:v>2.0549999549984901E-2</c:v>
                </c:pt>
                <c:pt idx="1360">
                  <c:v>1.35000003501773E-2</c:v>
                </c:pt>
                <c:pt idx="1361">
                  <c:v>2.4890000000596001E-2</c:v>
                </c:pt>
                <c:pt idx="1362">
                  <c:v>3.1899999827146502E-2</c:v>
                </c:pt>
                <c:pt idx="1363">
                  <c:v>2.4289999157190299E-2</c:v>
                </c:pt>
                <c:pt idx="1364">
                  <c:v>3.2510001212358502E-2</c:v>
                </c:pt>
                <c:pt idx="1365">
                  <c:v>1.5399999916553501E-2</c:v>
                </c:pt>
                <c:pt idx="1366">
                  <c:v>3.5610001534223598E-2</c:v>
                </c:pt>
                <c:pt idx="1367">
                  <c:v>2.6300000026822101E-2</c:v>
                </c:pt>
                <c:pt idx="1368">
                  <c:v>2.6690000668168099E-2</c:v>
                </c:pt>
                <c:pt idx="1369">
                  <c:v>4.72300015389919E-2</c:v>
                </c:pt>
                <c:pt idx="1370">
                  <c:v>3.04899998009205E-2</c:v>
                </c:pt>
                <c:pt idx="1371">
                  <c:v>0.142470002174377</c:v>
                </c:pt>
                <c:pt idx="1372">
                  <c:v>2.10699997842312E-2</c:v>
                </c:pt>
                <c:pt idx="1373">
                  <c:v>1.31200002506375E-2</c:v>
                </c:pt>
                <c:pt idx="1374">
                  <c:v>2.1759999915957499E-2</c:v>
                </c:pt>
                <c:pt idx="1375">
                  <c:v>1.4510000124573701E-2</c:v>
                </c:pt>
                <c:pt idx="1376">
                  <c:v>2.3409999907016799E-2</c:v>
                </c:pt>
                <c:pt idx="1377">
                  <c:v>1.9559999927878401E-2</c:v>
                </c:pt>
                <c:pt idx="1378">
                  <c:v>2.0560000091791202E-2</c:v>
                </c:pt>
                <c:pt idx="1379">
                  <c:v>1.5869999304413799E-2</c:v>
                </c:pt>
                <c:pt idx="1380">
                  <c:v>7.3610000312328297E-2</c:v>
                </c:pt>
                <c:pt idx="1381">
                  <c:v>1.8459999933838799E-2</c:v>
                </c:pt>
                <c:pt idx="1382">
                  <c:v>3.5059999674558598E-2</c:v>
                </c:pt>
                <c:pt idx="1383">
                  <c:v>2.2369999438524201E-2</c:v>
                </c:pt>
                <c:pt idx="1384">
                  <c:v>2.5079999119043399E-2</c:v>
                </c:pt>
                <c:pt idx="1385">
                  <c:v>2.2239999845624001E-2</c:v>
                </c:pt>
                <c:pt idx="1386">
                  <c:v>2.0020000636577599E-2</c:v>
                </c:pt>
                <c:pt idx="1387">
                  <c:v>2.11999993771315E-2</c:v>
                </c:pt>
                <c:pt idx="1388">
                  <c:v>1.4969999901950399E-2</c:v>
                </c:pt>
                <c:pt idx="1389">
                  <c:v>1.8459999933838799E-2</c:v>
                </c:pt>
                <c:pt idx="1390">
                  <c:v>2.1829999983310699E-2</c:v>
                </c:pt>
                <c:pt idx="1391">
                  <c:v>0.17411999404430401</c:v>
                </c:pt>
                <c:pt idx="1392">
                  <c:v>1.6279999166727101E-2</c:v>
                </c:pt>
                <c:pt idx="1393">
                  <c:v>0.15650999546051</c:v>
                </c:pt>
                <c:pt idx="1394">
                  <c:v>3.0959999188780798E-2</c:v>
                </c:pt>
                <c:pt idx="1395">
                  <c:v>2.87999995052814E-2</c:v>
                </c:pt>
                <c:pt idx="1396">
                  <c:v>3.10600008815527E-2</c:v>
                </c:pt>
                <c:pt idx="1397">
                  <c:v>3.2469999045133598E-2</c:v>
                </c:pt>
                <c:pt idx="1398">
                  <c:v>2.0919999107718499E-2</c:v>
                </c:pt>
                <c:pt idx="1399">
                  <c:v>3.3449999988079099E-2</c:v>
                </c:pt>
                <c:pt idx="1400">
                  <c:v>0.210730001330376</c:v>
                </c:pt>
                <c:pt idx="1401">
                  <c:v>0.51757997274398804</c:v>
                </c:pt>
                <c:pt idx="1402">
                  <c:v>1.9710000604391101E-2</c:v>
                </c:pt>
                <c:pt idx="1403">
                  <c:v>2.0579999312758401E-2</c:v>
                </c:pt>
                <c:pt idx="1404">
                  <c:v>2.0039999857544899E-2</c:v>
                </c:pt>
                <c:pt idx="1405">
                  <c:v>2.70300004631281E-2</c:v>
                </c:pt>
                <c:pt idx="1406">
                  <c:v>1.7960000783205001E-2</c:v>
                </c:pt>
                <c:pt idx="1407">
                  <c:v>1.3670000247657301E-2</c:v>
                </c:pt>
                <c:pt idx="1408">
                  <c:v>1.77599992603064E-2</c:v>
                </c:pt>
                <c:pt idx="1409">
                  <c:v>1.7279999330639801E-2</c:v>
                </c:pt>
                <c:pt idx="1410">
                  <c:v>4.9830000847578E-2</c:v>
                </c:pt>
                <c:pt idx="1411">
                  <c:v>1.7489999532699599E-2</c:v>
                </c:pt>
                <c:pt idx="1412">
                  <c:v>1.6070000827312501E-2</c:v>
                </c:pt>
                <c:pt idx="1413">
                  <c:v>1.92300006747246E-2</c:v>
                </c:pt>
                <c:pt idx="1414">
                  <c:v>0.108750000596046</c:v>
                </c:pt>
                <c:pt idx="1415">
                  <c:v>0.35778999328613298</c:v>
                </c:pt>
                <c:pt idx="1416">
                  <c:v>1.78399998694658E-2</c:v>
                </c:pt>
                <c:pt idx="1417">
                  <c:v>1.66800003498793E-2</c:v>
                </c:pt>
                <c:pt idx="1418">
                  <c:v>1.7400000244378998E-2</c:v>
                </c:pt>
                <c:pt idx="1419">
                  <c:v>1.87599994242191E-2</c:v>
                </c:pt>
                <c:pt idx="1420">
                  <c:v>1.05100004002452E-2</c:v>
                </c:pt>
                <c:pt idx="1421">
                  <c:v>1.6669999808072999E-2</c:v>
                </c:pt>
                <c:pt idx="1422">
                  <c:v>1.6659999266266799E-2</c:v>
                </c:pt>
                <c:pt idx="1423">
                  <c:v>1.47299999371171E-2</c:v>
                </c:pt>
                <c:pt idx="1424">
                  <c:v>1.69699992984533E-2</c:v>
                </c:pt>
                <c:pt idx="1425">
                  <c:v>1.52200004085898E-2</c:v>
                </c:pt>
                <c:pt idx="1426">
                  <c:v>0.25350001454353299</c:v>
                </c:pt>
                <c:pt idx="1427">
                  <c:v>2.4830000475049002E-2</c:v>
                </c:pt>
                <c:pt idx="1428">
                  <c:v>1.9929999485611902E-2</c:v>
                </c:pt>
                <c:pt idx="1429">
                  <c:v>1.14299999549985E-2</c:v>
                </c:pt>
                <c:pt idx="1430">
                  <c:v>1.8020000308752102E-2</c:v>
                </c:pt>
                <c:pt idx="1431">
                  <c:v>0.29111999273300199</c:v>
                </c:pt>
                <c:pt idx="1432">
                  <c:v>1.2849999591708201E-2</c:v>
                </c:pt>
                <c:pt idx="1433">
                  <c:v>1.1079999618232301E-2</c:v>
                </c:pt>
                <c:pt idx="1434">
                  <c:v>1.4709999784827199E-2</c:v>
                </c:pt>
                <c:pt idx="1435">
                  <c:v>1.75500009208918E-2</c:v>
                </c:pt>
                <c:pt idx="1436">
                  <c:v>3.6370001733303098E-2</c:v>
                </c:pt>
                <c:pt idx="1437">
                  <c:v>2.8979999944567701E-2</c:v>
                </c:pt>
                <c:pt idx="1438">
                  <c:v>5.7629998773336397E-2</c:v>
                </c:pt>
                <c:pt idx="1439">
                  <c:v>0.23059000074863401</c:v>
                </c:pt>
                <c:pt idx="1440">
                  <c:v>3.9060000330209697E-2</c:v>
                </c:pt>
                <c:pt idx="1441">
                  <c:v>1.2129999697208399E-2</c:v>
                </c:pt>
                <c:pt idx="1442">
                  <c:v>1.34500004351139E-2</c:v>
                </c:pt>
                <c:pt idx="1443">
                  <c:v>2.0169999450445199E-2</c:v>
                </c:pt>
                <c:pt idx="1444">
                  <c:v>1.7689999192953099E-2</c:v>
                </c:pt>
                <c:pt idx="1445">
                  <c:v>1.9269999116659199E-2</c:v>
                </c:pt>
                <c:pt idx="1446">
                  <c:v>1.46599998697639E-2</c:v>
                </c:pt>
                <c:pt idx="1447">
                  <c:v>1.51699995622039E-2</c:v>
                </c:pt>
                <c:pt idx="1448">
                  <c:v>1.2869999743998099E-2</c:v>
                </c:pt>
                <c:pt idx="1449">
                  <c:v>1.4739999547600699E-2</c:v>
                </c:pt>
                <c:pt idx="1450">
                  <c:v>1.5410000458359699E-2</c:v>
                </c:pt>
                <c:pt idx="1451">
                  <c:v>0.25042998790741</c:v>
                </c:pt>
                <c:pt idx="1452">
                  <c:v>1.8130000680685002E-2</c:v>
                </c:pt>
                <c:pt idx="1453">
                  <c:v>0.22553999722003901</c:v>
                </c:pt>
                <c:pt idx="1454">
                  <c:v>2.1579999476671202E-2</c:v>
                </c:pt>
                <c:pt idx="1455">
                  <c:v>2.3439999669790299E-2</c:v>
                </c:pt>
                <c:pt idx="1456">
                  <c:v>1.70699991285801E-2</c:v>
                </c:pt>
                <c:pt idx="1457">
                  <c:v>2.8659999370575E-2</c:v>
                </c:pt>
                <c:pt idx="1458">
                  <c:v>1.1490000411868101E-2</c:v>
                </c:pt>
                <c:pt idx="1459">
                  <c:v>1.4100000262260401E-2</c:v>
                </c:pt>
                <c:pt idx="1460">
                  <c:v>2.8489999473094899E-2</c:v>
                </c:pt>
                <c:pt idx="1461">
                  <c:v>0.27121999859809898</c:v>
                </c:pt>
                <c:pt idx="1462">
                  <c:v>1.3179999776184601E-2</c:v>
                </c:pt>
                <c:pt idx="1463">
                  <c:v>2.6480000466108301E-2</c:v>
                </c:pt>
                <c:pt idx="1464">
                  <c:v>0.266750007867813</c:v>
                </c:pt>
                <c:pt idx="1465">
                  <c:v>2.95299999415874E-2</c:v>
                </c:pt>
                <c:pt idx="1466">
                  <c:v>1.2509999796748199E-2</c:v>
                </c:pt>
                <c:pt idx="1467">
                  <c:v>0.22779999673366499</c:v>
                </c:pt>
                <c:pt idx="1468">
                  <c:v>1.50600001215935E-2</c:v>
                </c:pt>
                <c:pt idx="1469">
                  <c:v>1.8270000815391499E-2</c:v>
                </c:pt>
                <c:pt idx="1470">
                  <c:v>1.68500002473593E-2</c:v>
                </c:pt>
                <c:pt idx="1471">
                  <c:v>2.3369999602436999E-2</c:v>
                </c:pt>
                <c:pt idx="1472">
                  <c:v>0.103129997849464</c:v>
                </c:pt>
                <c:pt idx="1473">
                  <c:v>1.3399999588728E-2</c:v>
                </c:pt>
                <c:pt idx="1474">
                  <c:v>0.2466000020504</c:v>
                </c:pt>
                <c:pt idx="1475">
                  <c:v>2.28700004518032E-2</c:v>
                </c:pt>
                <c:pt idx="1476">
                  <c:v>0.35833001136779802</c:v>
                </c:pt>
                <c:pt idx="1477">
                  <c:v>9.6019998192787198E-2</c:v>
                </c:pt>
                <c:pt idx="1478">
                  <c:v>0.124700002372265</c:v>
                </c:pt>
                <c:pt idx="1479">
                  <c:v>0.116829998791218</c:v>
                </c:pt>
                <c:pt idx="1480">
                  <c:v>0.18133999407291401</c:v>
                </c:pt>
                <c:pt idx="1481">
                  <c:v>0.310440003871918</c:v>
                </c:pt>
                <c:pt idx="1482">
                  <c:v>0.78696000576019298</c:v>
                </c:pt>
                <c:pt idx="1483">
                  <c:v>0.15004999935627</c:v>
                </c:pt>
                <c:pt idx="1484">
                  <c:v>2.0600000396370902E-2</c:v>
                </c:pt>
                <c:pt idx="1485">
                  <c:v>0.16539999842643699</c:v>
                </c:pt>
                <c:pt idx="1486">
                  <c:v>0.16516999900341001</c:v>
                </c:pt>
                <c:pt idx="1487">
                  <c:v>2.28300001472235E-2</c:v>
                </c:pt>
                <c:pt idx="1488">
                  <c:v>2.64199990779161E-2</c:v>
                </c:pt>
                <c:pt idx="1489">
                  <c:v>2.5900000706314999E-2</c:v>
                </c:pt>
                <c:pt idx="1490">
                  <c:v>2.61599998921156E-2</c:v>
                </c:pt>
                <c:pt idx="1491">
                  <c:v>2.2339999675750701E-2</c:v>
                </c:pt>
                <c:pt idx="1492">
                  <c:v>0.150600001215935</c:v>
                </c:pt>
                <c:pt idx="1493">
                  <c:v>3.8619998842477798E-2</c:v>
                </c:pt>
                <c:pt idx="1494">
                  <c:v>0.116920001804829</c:v>
                </c:pt>
                <c:pt idx="1495">
                  <c:v>6.2339998781681102E-2</c:v>
                </c:pt>
                <c:pt idx="1496">
                  <c:v>0.101279996335506</c:v>
                </c:pt>
                <c:pt idx="1497">
                  <c:v>2.3959999904036501E-2</c:v>
                </c:pt>
                <c:pt idx="1498">
                  <c:v>2.3269999772310299E-2</c:v>
                </c:pt>
                <c:pt idx="1499">
                  <c:v>2.0199999213218699E-2</c:v>
                </c:pt>
                <c:pt idx="1500">
                  <c:v>6.3289999961853E-2</c:v>
                </c:pt>
                <c:pt idx="1501">
                  <c:v>2.71099992096424E-2</c:v>
                </c:pt>
                <c:pt idx="1502">
                  <c:v>1.40599999576807E-2</c:v>
                </c:pt>
                <c:pt idx="1503">
                  <c:v>2.53100004047155E-2</c:v>
                </c:pt>
                <c:pt idx="1504">
                  <c:v>5.0549998879432699E-2</c:v>
                </c:pt>
                <c:pt idx="1505">
                  <c:v>1.9999999552965199E-2</c:v>
                </c:pt>
                <c:pt idx="1506">
                  <c:v>6.1250001192092902E-2</c:v>
                </c:pt>
                <c:pt idx="1507">
                  <c:v>2.0729999989271199E-2</c:v>
                </c:pt>
                <c:pt idx="1508">
                  <c:v>1.2109999544918501E-2</c:v>
                </c:pt>
                <c:pt idx="1509">
                  <c:v>2.8079999610781701E-2</c:v>
                </c:pt>
                <c:pt idx="1510">
                  <c:v>0.22272999584674799</c:v>
                </c:pt>
                <c:pt idx="1511">
                  <c:v>2.7669999748468399E-2</c:v>
                </c:pt>
                <c:pt idx="1512">
                  <c:v>1.9840000197291398E-2</c:v>
                </c:pt>
                <c:pt idx="1513">
                  <c:v>1.7939999699592601E-2</c:v>
                </c:pt>
                <c:pt idx="1514">
                  <c:v>6.3989996910095201E-2</c:v>
                </c:pt>
                <c:pt idx="1515">
                  <c:v>8.5479997098445906E-2</c:v>
                </c:pt>
                <c:pt idx="1516">
                  <c:v>3.2940000295639003E-2</c:v>
                </c:pt>
                <c:pt idx="1517">
                  <c:v>9.9239997565746293E-2</c:v>
                </c:pt>
                <c:pt idx="1518">
                  <c:v>1.31299998611212E-2</c:v>
                </c:pt>
                <c:pt idx="1519">
                  <c:v>2.5149999186396599E-2</c:v>
                </c:pt>
                <c:pt idx="1520">
                  <c:v>1.9589999690651901E-2</c:v>
                </c:pt>
                <c:pt idx="1521">
                  <c:v>2.5590000674128501E-2</c:v>
                </c:pt>
                <c:pt idx="1522">
                  <c:v>0.40856999158859297</c:v>
                </c:pt>
                <c:pt idx="1523">
                  <c:v>0.28134000301361101</c:v>
                </c:pt>
                <c:pt idx="1524">
                  <c:v>0.43902999162674</c:v>
                </c:pt>
                <c:pt idx="1525">
                  <c:v>1.5069999732077099E-2</c:v>
                </c:pt>
                <c:pt idx="1526">
                  <c:v>7.6800003647804302E-2</c:v>
                </c:pt>
                <c:pt idx="1527">
                  <c:v>1.7149999737739601E-2</c:v>
                </c:pt>
                <c:pt idx="1528">
                  <c:v>2.62199994176626E-2</c:v>
                </c:pt>
                <c:pt idx="1529">
                  <c:v>1.5340000391006499E-2</c:v>
                </c:pt>
                <c:pt idx="1530">
                  <c:v>4.6080000698566402E-2</c:v>
                </c:pt>
                <c:pt idx="1531">
                  <c:v>2.61199995875359E-2</c:v>
                </c:pt>
                <c:pt idx="1532">
                  <c:v>1.5089999884367E-2</c:v>
                </c:pt>
                <c:pt idx="1533">
                  <c:v>4.3889999389648403E-2</c:v>
                </c:pt>
                <c:pt idx="1534">
                  <c:v>2.6979999616742099E-2</c:v>
                </c:pt>
                <c:pt idx="1535">
                  <c:v>2.4919999763369598E-2</c:v>
                </c:pt>
                <c:pt idx="1536">
                  <c:v>2.0600000396370902E-2</c:v>
                </c:pt>
                <c:pt idx="1537">
                  <c:v>1.76699999719858E-2</c:v>
                </c:pt>
                <c:pt idx="1538">
                  <c:v>1.52000002563E-2</c:v>
                </c:pt>
                <c:pt idx="1539">
                  <c:v>1.4999999664723899E-2</c:v>
                </c:pt>
                <c:pt idx="1540">
                  <c:v>4.0920000523328802E-2</c:v>
                </c:pt>
                <c:pt idx="1541">
                  <c:v>1.9889999181032202E-2</c:v>
                </c:pt>
                <c:pt idx="1542">
                  <c:v>2.4140000343322799E-2</c:v>
                </c:pt>
                <c:pt idx="1543">
                  <c:v>4.8629999160766602E-2</c:v>
                </c:pt>
                <c:pt idx="1544">
                  <c:v>1.30399996414781E-2</c:v>
                </c:pt>
                <c:pt idx="1545">
                  <c:v>2.6909999549388899E-2</c:v>
                </c:pt>
                <c:pt idx="1546">
                  <c:v>0.30478999018669101</c:v>
                </c:pt>
                <c:pt idx="1547">
                  <c:v>2.1590000018477402E-2</c:v>
                </c:pt>
                <c:pt idx="1548">
                  <c:v>1.19599997997284E-2</c:v>
                </c:pt>
                <c:pt idx="1549">
                  <c:v>2.0980000495910599E-2</c:v>
                </c:pt>
                <c:pt idx="1550">
                  <c:v>1.7119999974966001E-2</c:v>
                </c:pt>
                <c:pt idx="1551">
                  <c:v>1.6769999638199799E-2</c:v>
                </c:pt>
                <c:pt idx="1552">
                  <c:v>1.9889999181032202E-2</c:v>
                </c:pt>
                <c:pt idx="1553">
                  <c:v>1.94600000977516E-2</c:v>
                </c:pt>
                <c:pt idx="1554">
                  <c:v>3.5530000925064101E-2</c:v>
                </c:pt>
                <c:pt idx="1555">
                  <c:v>1.19200004264712E-2</c:v>
                </c:pt>
                <c:pt idx="1556">
                  <c:v>1.43400002270937E-2</c:v>
                </c:pt>
                <c:pt idx="1557">
                  <c:v>1.10499998554587E-2</c:v>
                </c:pt>
                <c:pt idx="1558">
                  <c:v>1.1359999887645199E-2</c:v>
                </c:pt>
                <c:pt idx="1559">
                  <c:v>0.32695999741554299</c:v>
                </c:pt>
                <c:pt idx="1560">
                  <c:v>1.30799999460578E-2</c:v>
                </c:pt>
                <c:pt idx="1561">
                  <c:v>2.6480000466108301E-2</c:v>
                </c:pt>
                <c:pt idx="1562">
                  <c:v>2.5820000097155599E-2</c:v>
                </c:pt>
                <c:pt idx="1563">
                  <c:v>0.422619998455048</c:v>
                </c:pt>
                <c:pt idx="1564">
                  <c:v>3.49299982190132E-2</c:v>
                </c:pt>
                <c:pt idx="1565">
                  <c:v>1.31299998611212E-2</c:v>
                </c:pt>
                <c:pt idx="1566">
                  <c:v>3.6509998142719297E-2</c:v>
                </c:pt>
                <c:pt idx="1567">
                  <c:v>2.5030000135302499E-2</c:v>
                </c:pt>
                <c:pt idx="1568">
                  <c:v>1.9969999790191699E-2</c:v>
                </c:pt>
                <c:pt idx="1569">
                  <c:v>2.95899994671345E-2</c:v>
                </c:pt>
                <c:pt idx="1570">
                  <c:v>1.95499993860722E-2</c:v>
                </c:pt>
                <c:pt idx="1571">
                  <c:v>4.8530001193285002E-2</c:v>
                </c:pt>
                <c:pt idx="1572">
                  <c:v>3.1109999865293499E-2</c:v>
                </c:pt>
                <c:pt idx="1573">
                  <c:v>0.27601999044418302</c:v>
                </c:pt>
                <c:pt idx="1574">
                  <c:v>3.2630000263452502E-2</c:v>
                </c:pt>
                <c:pt idx="1575">
                  <c:v>6.9449998438358307E-2</c:v>
                </c:pt>
                <c:pt idx="1576">
                  <c:v>2.7569999918341598E-2</c:v>
                </c:pt>
                <c:pt idx="1577">
                  <c:v>5.3309999406337703E-2</c:v>
                </c:pt>
                <c:pt idx="1578">
                  <c:v>4.20700013637543E-2</c:v>
                </c:pt>
                <c:pt idx="1579">
                  <c:v>0.32368001341819802</c:v>
                </c:pt>
                <c:pt idx="1580">
                  <c:v>5.0099998712539701E-2</c:v>
                </c:pt>
                <c:pt idx="1581">
                  <c:v>5.8550000190734898E-2</c:v>
                </c:pt>
                <c:pt idx="1582">
                  <c:v>4.8560000956058502E-2</c:v>
                </c:pt>
                <c:pt idx="1583">
                  <c:v>3.1819999217987102E-2</c:v>
                </c:pt>
                <c:pt idx="1584">
                  <c:v>2.0500000566244101E-2</c:v>
                </c:pt>
                <c:pt idx="1585">
                  <c:v>4.1919998824596398E-2</c:v>
                </c:pt>
                <c:pt idx="1586">
                  <c:v>6.0619998723268502E-2</c:v>
                </c:pt>
                <c:pt idx="1587">
                  <c:v>4.0210001170635203E-2</c:v>
                </c:pt>
                <c:pt idx="1588">
                  <c:v>4.1889999061822898E-2</c:v>
                </c:pt>
                <c:pt idx="1589">
                  <c:v>1.87199991196394E-2</c:v>
                </c:pt>
                <c:pt idx="1590">
                  <c:v>2.77500003576279E-2</c:v>
                </c:pt>
                <c:pt idx="1591">
                  <c:v>4.21300008893013E-2</c:v>
                </c:pt>
                <c:pt idx="1592">
                  <c:v>1.59799996763468E-2</c:v>
                </c:pt>
                <c:pt idx="1593">
                  <c:v>3.03000006824732E-2</c:v>
                </c:pt>
                <c:pt idx="1594">
                  <c:v>6.5569996833801297E-2</c:v>
                </c:pt>
                <c:pt idx="1595">
                  <c:v>4.2520001530647299E-2</c:v>
                </c:pt>
                <c:pt idx="1596">
                  <c:v>0.17410999536514299</c:v>
                </c:pt>
                <c:pt idx="1597">
                  <c:v>3.3959999680519097E-2</c:v>
                </c:pt>
                <c:pt idx="1598">
                  <c:v>4.2959999293088899E-2</c:v>
                </c:pt>
                <c:pt idx="1599">
                  <c:v>1.9239999353885699E-2</c:v>
                </c:pt>
                <c:pt idx="1600">
                  <c:v>0.313030004501343</c:v>
                </c:pt>
                <c:pt idx="1601">
                  <c:v>4.9789998680353199E-2</c:v>
                </c:pt>
                <c:pt idx="1602">
                  <c:v>4.6679999679326997E-2</c:v>
                </c:pt>
                <c:pt idx="1603">
                  <c:v>2.8340000659227399E-2</c:v>
                </c:pt>
                <c:pt idx="1604">
                  <c:v>3.0649999156594301E-2</c:v>
                </c:pt>
                <c:pt idx="1605">
                  <c:v>4.73299995064735E-2</c:v>
                </c:pt>
                <c:pt idx="1606">
                  <c:v>4.6969998627901098E-2</c:v>
                </c:pt>
                <c:pt idx="1607">
                  <c:v>8.8699996471405002E-2</c:v>
                </c:pt>
                <c:pt idx="1608">
                  <c:v>3.4090001136064502E-2</c:v>
                </c:pt>
                <c:pt idx="1609">
                  <c:v>7.8170001506805406E-2</c:v>
                </c:pt>
                <c:pt idx="1610">
                  <c:v>1.4560000039637099E-2</c:v>
                </c:pt>
                <c:pt idx="1611">
                  <c:v>0.16805000603199</c:v>
                </c:pt>
                <c:pt idx="1612">
                  <c:v>0.208770006895065</c:v>
                </c:pt>
                <c:pt idx="1613">
                  <c:v>0.15914000570774101</c:v>
                </c:pt>
                <c:pt idx="1614">
                  <c:v>0.14282000064849901</c:v>
                </c:pt>
                <c:pt idx="1615">
                  <c:v>8.9910000562667805E-2</c:v>
                </c:pt>
                <c:pt idx="1616">
                  <c:v>1.52799999341369E-2</c:v>
                </c:pt>
                <c:pt idx="1617">
                  <c:v>2.47699990868568E-2</c:v>
                </c:pt>
                <c:pt idx="1618">
                  <c:v>4.8999998718500103E-2</c:v>
                </c:pt>
                <c:pt idx="1619">
                  <c:v>3.04300002753735E-2</c:v>
                </c:pt>
                <c:pt idx="1620">
                  <c:v>1.9120000302791599E-2</c:v>
                </c:pt>
                <c:pt idx="1621">
                  <c:v>2.8780000284314201E-2</c:v>
                </c:pt>
                <c:pt idx="1622">
                  <c:v>3.3890001475810998E-2</c:v>
                </c:pt>
                <c:pt idx="1623">
                  <c:v>3.3449999988079099E-2</c:v>
                </c:pt>
                <c:pt idx="1624">
                  <c:v>3.62999998033047E-2</c:v>
                </c:pt>
                <c:pt idx="1625">
                  <c:v>2.5939999148249598E-2</c:v>
                </c:pt>
                <c:pt idx="1626">
                  <c:v>3.1589999794960001E-2</c:v>
                </c:pt>
                <c:pt idx="1627">
                  <c:v>2.5730000808834998E-2</c:v>
                </c:pt>
                <c:pt idx="1628">
                  <c:v>2.1390000358223901E-2</c:v>
                </c:pt>
                <c:pt idx="1629">
                  <c:v>6.4779996871948201E-2</c:v>
                </c:pt>
                <c:pt idx="1630">
                  <c:v>1.6370000317692798E-2</c:v>
                </c:pt>
                <c:pt idx="1631">
                  <c:v>5.11800013482571E-2</c:v>
                </c:pt>
                <c:pt idx="1632">
                  <c:v>4.1859999299049398E-2</c:v>
                </c:pt>
                <c:pt idx="1633">
                  <c:v>7.6360002160072299E-2</c:v>
                </c:pt>
                <c:pt idx="1634">
                  <c:v>0.17990000545978499</c:v>
                </c:pt>
                <c:pt idx="1635">
                  <c:v>0.35758998990058899</c:v>
                </c:pt>
                <c:pt idx="1636">
                  <c:v>1.6353000402450599</c:v>
                </c:pt>
                <c:pt idx="1637">
                  <c:v>2.5849999859929099E-2</c:v>
                </c:pt>
                <c:pt idx="1638">
                  <c:v>4.6590000391006497E-2</c:v>
                </c:pt>
                <c:pt idx="1639">
                  <c:v>1.7909999936819101E-2</c:v>
                </c:pt>
                <c:pt idx="1640">
                  <c:v>3.4299999475479098E-2</c:v>
                </c:pt>
                <c:pt idx="1641">
                  <c:v>3.9659999310970299E-2</c:v>
                </c:pt>
                <c:pt idx="1642">
                  <c:v>8.8720001280307798E-2</c:v>
                </c:pt>
                <c:pt idx="1643">
                  <c:v>1.6259999945759801E-2</c:v>
                </c:pt>
                <c:pt idx="1644">
                  <c:v>3.20100001990795E-2</c:v>
                </c:pt>
                <c:pt idx="1645">
                  <c:v>6.3369996845722198E-2</c:v>
                </c:pt>
                <c:pt idx="1646">
                  <c:v>6.9360002875328106E-2</c:v>
                </c:pt>
                <c:pt idx="1647">
                  <c:v>0.52394998073577903</c:v>
                </c:pt>
                <c:pt idx="1648">
                  <c:v>0.52841001749038696</c:v>
                </c:pt>
                <c:pt idx="1649">
                  <c:v>1.38699999079108E-2</c:v>
                </c:pt>
                <c:pt idx="1650">
                  <c:v>4.5260000973939903E-2</c:v>
                </c:pt>
                <c:pt idx="1651">
                  <c:v>0.11979000270366701</c:v>
                </c:pt>
                <c:pt idx="1652">
                  <c:v>4.3579999357461902E-2</c:v>
                </c:pt>
                <c:pt idx="1653">
                  <c:v>2.43500005453825E-2</c:v>
                </c:pt>
                <c:pt idx="1654">
                  <c:v>2.0059999078512199E-2</c:v>
                </c:pt>
                <c:pt idx="1655">
                  <c:v>1.9190000370144799E-2</c:v>
                </c:pt>
                <c:pt idx="1656">
                  <c:v>2.8440000489354099E-2</c:v>
                </c:pt>
                <c:pt idx="1657">
                  <c:v>3.7739999592304202E-2</c:v>
                </c:pt>
                <c:pt idx="1658">
                  <c:v>6.8029999732971205E-2</c:v>
                </c:pt>
                <c:pt idx="1659">
                  <c:v>1.26700000837445E-2</c:v>
                </c:pt>
                <c:pt idx="1660">
                  <c:v>6.8199999630451202E-2</c:v>
                </c:pt>
                <c:pt idx="1661">
                  <c:v>5.6940000504255302E-2</c:v>
                </c:pt>
                <c:pt idx="1662">
                  <c:v>6.7079998552799197E-2</c:v>
                </c:pt>
                <c:pt idx="1663">
                  <c:v>5.5319998413324398E-2</c:v>
                </c:pt>
                <c:pt idx="1664">
                  <c:v>1.2419999577105E-2</c:v>
                </c:pt>
                <c:pt idx="1665">
                  <c:v>4.1060000658035299E-2</c:v>
                </c:pt>
                <c:pt idx="1666">
                  <c:v>3.19500006735325E-2</c:v>
                </c:pt>
                <c:pt idx="1667">
                  <c:v>2.7510000392794599E-2</c:v>
                </c:pt>
                <c:pt idx="1668">
                  <c:v>0.130930006504059</c:v>
                </c:pt>
                <c:pt idx="1669">
                  <c:v>3.0209999531507499E-2</c:v>
                </c:pt>
                <c:pt idx="1670">
                  <c:v>5.6090001016855198E-2</c:v>
                </c:pt>
                <c:pt idx="1671">
                  <c:v>2.3910000920295701E-2</c:v>
                </c:pt>
                <c:pt idx="1672">
                  <c:v>2.9710000380873701E-2</c:v>
                </c:pt>
                <c:pt idx="1673">
                  <c:v>1.4530000276863599E-2</c:v>
                </c:pt>
                <c:pt idx="1674">
                  <c:v>6.0059998184442499E-2</c:v>
                </c:pt>
                <c:pt idx="1675">
                  <c:v>2.6350000873208001E-2</c:v>
                </c:pt>
                <c:pt idx="1676">
                  <c:v>5.7530000805854797E-2</c:v>
                </c:pt>
                <c:pt idx="1677">
                  <c:v>3.0700000002980201E-2</c:v>
                </c:pt>
                <c:pt idx="1678">
                  <c:v>5.38000017404556E-2</c:v>
                </c:pt>
                <c:pt idx="1679">
                  <c:v>5.7890001684427303E-2</c:v>
                </c:pt>
                <c:pt idx="1680">
                  <c:v>3.31799983978271E-2</c:v>
                </c:pt>
                <c:pt idx="1681">
                  <c:v>0.12199000269174599</c:v>
                </c:pt>
                <c:pt idx="1682">
                  <c:v>2.62199994176626E-2</c:v>
                </c:pt>
                <c:pt idx="1683">
                  <c:v>4.7159999608993503E-2</c:v>
                </c:pt>
                <c:pt idx="1684">
                  <c:v>1.6459999606013302E-2</c:v>
                </c:pt>
                <c:pt idx="1685">
                  <c:v>3.7039998918771702E-2</c:v>
                </c:pt>
                <c:pt idx="1686">
                  <c:v>1.1520000174641601E-2</c:v>
                </c:pt>
                <c:pt idx="1687">
                  <c:v>2.7440000325441399E-2</c:v>
                </c:pt>
                <c:pt idx="1688">
                  <c:v>1.69099997729063E-2</c:v>
                </c:pt>
                <c:pt idx="1689">
                  <c:v>2.37499997019768E-2</c:v>
                </c:pt>
                <c:pt idx="1690">
                  <c:v>1.38699999079108E-2</c:v>
                </c:pt>
                <c:pt idx="1691">
                  <c:v>2.9950000345706902E-2</c:v>
                </c:pt>
                <c:pt idx="1692">
                  <c:v>1.51000004261732E-2</c:v>
                </c:pt>
                <c:pt idx="1693">
                  <c:v>3.4970000386238098E-2</c:v>
                </c:pt>
                <c:pt idx="1694">
                  <c:v>2.2210000082850501E-2</c:v>
                </c:pt>
                <c:pt idx="1695">
                  <c:v>2.44200006127357E-2</c:v>
                </c:pt>
                <c:pt idx="1696">
                  <c:v>2.2169999778270701E-2</c:v>
                </c:pt>
                <c:pt idx="1697">
                  <c:v>2.8340000659227399E-2</c:v>
                </c:pt>
                <c:pt idx="1698">
                  <c:v>2.2290000692009902E-2</c:v>
                </c:pt>
                <c:pt idx="1699">
                  <c:v>1.6160000115633E-2</c:v>
                </c:pt>
                <c:pt idx="1700">
                  <c:v>2.8999999165535001E-2</c:v>
                </c:pt>
                <c:pt idx="1701">
                  <c:v>1.14299999549985E-2</c:v>
                </c:pt>
                <c:pt idx="1702">
                  <c:v>1.9880000501871099E-2</c:v>
                </c:pt>
                <c:pt idx="1703">
                  <c:v>3.5750001668930102E-2</c:v>
                </c:pt>
                <c:pt idx="1704">
                  <c:v>6.0679998248815502E-2</c:v>
                </c:pt>
                <c:pt idx="1705">
                  <c:v>1.21499998494983E-2</c:v>
                </c:pt>
                <c:pt idx="1706">
                  <c:v>1.6629999503493299E-2</c:v>
                </c:pt>
                <c:pt idx="1707">
                  <c:v>0.142350003123283</c:v>
                </c:pt>
                <c:pt idx="1708">
                  <c:v>1.30399996414781E-2</c:v>
                </c:pt>
                <c:pt idx="1709">
                  <c:v>2.0230000838637401E-2</c:v>
                </c:pt>
                <c:pt idx="1710">
                  <c:v>2.0470000803470601E-2</c:v>
                </c:pt>
                <c:pt idx="1711">
                  <c:v>1.84700004756451E-2</c:v>
                </c:pt>
                <c:pt idx="1712">
                  <c:v>1.9559999927878401E-2</c:v>
                </c:pt>
                <c:pt idx="1713">
                  <c:v>2.18700002878904E-2</c:v>
                </c:pt>
                <c:pt idx="1714">
                  <c:v>2.47699990868568E-2</c:v>
                </c:pt>
                <c:pt idx="1715">
                  <c:v>1.5350000001490101E-2</c:v>
                </c:pt>
                <c:pt idx="1716">
                  <c:v>3.6430001258850098E-2</c:v>
                </c:pt>
                <c:pt idx="1717">
                  <c:v>8.2469999790191706E-2</c:v>
                </c:pt>
                <c:pt idx="1718">
                  <c:v>2.7480000630021099E-2</c:v>
                </c:pt>
                <c:pt idx="1719">
                  <c:v>1.5690000727772699E-2</c:v>
                </c:pt>
                <c:pt idx="1720">
                  <c:v>1.13700004294515E-2</c:v>
                </c:pt>
                <c:pt idx="1721">
                  <c:v>1.7279999330639801E-2</c:v>
                </c:pt>
                <c:pt idx="1722">
                  <c:v>1.29300002008677E-2</c:v>
                </c:pt>
                <c:pt idx="1723">
                  <c:v>2.36000008881092E-2</c:v>
                </c:pt>
                <c:pt idx="1724">
                  <c:v>2.5280000641942E-2</c:v>
                </c:pt>
                <c:pt idx="1725">
                  <c:v>2.8890000656247101E-2</c:v>
                </c:pt>
                <c:pt idx="1726">
                  <c:v>3.2609999179840102E-2</c:v>
                </c:pt>
                <c:pt idx="1727">
                  <c:v>3.3209998160600697E-2</c:v>
                </c:pt>
                <c:pt idx="1728">
                  <c:v>1.11100003123283E-2</c:v>
                </c:pt>
                <c:pt idx="1729">
                  <c:v>2.5119999423623099E-2</c:v>
                </c:pt>
                <c:pt idx="1730">
                  <c:v>2.4970000609755499E-2</c:v>
                </c:pt>
                <c:pt idx="1731">
                  <c:v>2.03900001943111E-2</c:v>
                </c:pt>
                <c:pt idx="1732">
                  <c:v>1.56100001186132E-2</c:v>
                </c:pt>
                <c:pt idx="1733">
                  <c:v>2.10500005632639E-2</c:v>
                </c:pt>
                <c:pt idx="1734">
                  <c:v>3.5859998315572697E-2</c:v>
                </c:pt>
                <c:pt idx="1735">
                  <c:v>1.9209999591112099E-2</c:v>
                </c:pt>
                <c:pt idx="1736">
                  <c:v>1.53099996969104E-2</c:v>
                </c:pt>
                <c:pt idx="1737">
                  <c:v>4.1299998760223403E-2</c:v>
                </c:pt>
                <c:pt idx="1738">
                  <c:v>3.8090001791715601E-2</c:v>
                </c:pt>
                <c:pt idx="1739">
                  <c:v>2.0560000091791202E-2</c:v>
                </c:pt>
                <c:pt idx="1740">
                  <c:v>3.0190000310540199E-2</c:v>
                </c:pt>
                <c:pt idx="1741">
                  <c:v>1.27600003033876E-2</c:v>
                </c:pt>
                <c:pt idx="1742">
                  <c:v>3.0999999493360499E-2</c:v>
                </c:pt>
                <c:pt idx="1743">
                  <c:v>3.5709999501705197E-2</c:v>
                </c:pt>
                <c:pt idx="1744">
                  <c:v>3.5390000790357597E-2</c:v>
                </c:pt>
                <c:pt idx="1745">
                  <c:v>3.3679999411106103E-2</c:v>
                </c:pt>
                <c:pt idx="1746">
                  <c:v>6.1250001192092902E-2</c:v>
                </c:pt>
                <c:pt idx="1747">
                  <c:v>1.3819999992847399E-2</c:v>
                </c:pt>
                <c:pt idx="1748">
                  <c:v>2.1670000627636899E-2</c:v>
                </c:pt>
                <c:pt idx="1749">
                  <c:v>3.6839999258518198E-2</c:v>
                </c:pt>
                <c:pt idx="1750">
                  <c:v>2.9069999232888201E-2</c:v>
                </c:pt>
                <c:pt idx="1751">
                  <c:v>7.3789998888969394E-2</c:v>
                </c:pt>
                <c:pt idx="1752">
                  <c:v>1.54999997466803E-2</c:v>
                </c:pt>
                <c:pt idx="1753">
                  <c:v>2.8359999880194699E-2</c:v>
                </c:pt>
                <c:pt idx="1754">
                  <c:v>5.9069998562336003E-2</c:v>
                </c:pt>
                <c:pt idx="1755">
                  <c:v>0.17410999536514299</c:v>
                </c:pt>
                <c:pt idx="1756">
                  <c:v>1.44499996677041E-2</c:v>
                </c:pt>
                <c:pt idx="1757">
                  <c:v>1.60099994391203E-2</c:v>
                </c:pt>
                <c:pt idx="1758">
                  <c:v>4.54600006341934E-2</c:v>
                </c:pt>
                <c:pt idx="1759">
                  <c:v>3.0950000509619699E-2</c:v>
                </c:pt>
                <c:pt idx="1760">
                  <c:v>3.4660000354051597E-2</c:v>
                </c:pt>
                <c:pt idx="1761">
                  <c:v>1.9640000537037801E-2</c:v>
                </c:pt>
                <c:pt idx="1762">
                  <c:v>2.29599997401237E-2</c:v>
                </c:pt>
                <c:pt idx="1763">
                  <c:v>1.6519999131560301E-2</c:v>
                </c:pt>
                <c:pt idx="1764">
                  <c:v>2.6650000363588298E-2</c:v>
                </c:pt>
                <c:pt idx="1765">
                  <c:v>2.2919999435544E-2</c:v>
                </c:pt>
                <c:pt idx="1766">
                  <c:v>2.5490000844001801E-2</c:v>
                </c:pt>
                <c:pt idx="1767">
                  <c:v>3.6240000277757603E-2</c:v>
                </c:pt>
                <c:pt idx="1768">
                  <c:v>1.94000005722046E-2</c:v>
                </c:pt>
                <c:pt idx="1769">
                  <c:v>2.03600004315376E-2</c:v>
                </c:pt>
                <c:pt idx="1770">
                  <c:v>2.2910000756382901E-2</c:v>
                </c:pt>
                <c:pt idx="1771">
                  <c:v>0.58767002820968595</c:v>
                </c:pt>
                <c:pt idx="1772">
                  <c:v>2.1500000730156898E-2</c:v>
                </c:pt>
                <c:pt idx="1773">
                  <c:v>1.3349999673664599E-2</c:v>
                </c:pt>
                <c:pt idx="1774">
                  <c:v>3.2639998942613602E-2</c:v>
                </c:pt>
                <c:pt idx="1775">
                  <c:v>3.0209999531507499E-2</c:v>
                </c:pt>
                <c:pt idx="1776">
                  <c:v>2.11999993771315E-2</c:v>
                </c:pt>
                <c:pt idx="1777">
                  <c:v>2.0770000293850899E-2</c:v>
                </c:pt>
                <c:pt idx="1778">
                  <c:v>0.66958999633789096</c:v>
                </c:pt>
                <c:pt idx="1779">
                  <c:v>4.4860001653432797E-2</c:v>
                </c:pt>
                <c:pt idx="1780">
                  <c:v>3.12399994581938E-2</c:v>
                </c:pt>
                <c:pt idx="1781">
                  <c:v>5.4370000958442702E-2</c:v>
                </c:pt>
                <c:pt idx="1782">
                  <c:v>0.52476000785827603</c:v>
                </c:pt>
                <c:pt idx="1783">
                  <c:v>3.3489998430013698E-2</c:v>
                </c:pt>
                <c:pt idx="1784">
                  <c:v>3.5580001771450001E-2</c:v>
                </c:pt>
                <c:pt idx="1785">
                  <c:v>0.93195998668670699</c:v>
                </c:pt>
                <c:pt idx="1786">
                  <c:v>2.3499999195337299E-2</c:v>
                </c:pt>
                <c:pt idx="1787">
                  <c:v>3.3300001174211502E-2</c:v>
                </c:pt>
                <c:pt idx="1788">
                  <c:v>0.55637001991271995</c:v>
                </c:pt>
                <c:pt idx="1789">
                  <c:v>3.3569999039173098E-2</c:v>
                </c:pt>
                <c:pt idx="1790">
                  <c:v>3.04199997335672E-2</c:v>
                </c:pt>
                <c:pt idx="1791">
                  <c:v>1.43699999898672E-2</c:v>
                </c:pt>
                <c:pt idx="1792">
                  <c:v>1.39199998229742E-2</c:v>
                </c:pt>
                <c:pt idx="1793">
                  <c:v>4.0670000016689301E-2</c:v>
                </c:pt>
                <c:pt idx="1794">
                  <c:v>0.33765000104904203</c:v>
                </c:pt>
                <c:pt idx="1795">
                  <c:v>1.7480000853538499E-2</c:v>
                </c:pt>
                <c:pt idx="1796">
                  <c:v>1.8479999154806099E-2</c:v>
                </c:pt>
                <c:pt idx="1797">
                  <c:v>2.18100007623434E-2</c:v>
                </c:pt>
                <c:pt idx="1798">
                  <c:v>1.5869999304413799E-2</c:v>
                </c:pt>
                <c:pt idx="1799">
                  <c:v>2.5620000436902001E-2</c:v>
                </c:pt>
                <c:pt idx="1800">
                  <c:v>0.13034999370575001</c:v>
                </c:pt>
                <c:pt idx="1801">
                  <c:v>4.9539998173713698E-2</c:v>
                </c:pt>
                <c:pt idx="1802">
                  <c:v>1.6540000215172799E-2</c:v>
                </c:pt>
                <c:pt idx="1803">
                  <c:v>1.9249999895691899E-2</c:v>
                </c:pt>
                <c:pt idx="1804">
                  <c:v>3.5379998385906199E-2</c:v>
                </c:pt>
                <c:pt idx="1805">
                  <c:v>3.1899999827146502E-2</c:v>
                </c:pt>
                <c:pt idx="1806">
                  <c:v>2.9759999364614501E-2</c:v>
                </c:pt>
                <c:pt idx="1807">
                  <c:v>3.9209999144077301E-2</c:v>
                </c:pt>
                <c:pt idx="1808">
                  <c:v>1.85400005429983E-2</c:v>
                </c:pt>
                <c:pt idx="1809">
                  <c:v>2.96400003135204E-2</c:v>
                </c:pt>
                <c:pt idx="1810">
                  <c:v>2.1449999883770901E-2</c:v>
                </c:pt>
                <c:pt idx="1811">
                  <c:v>0.10523000359535201</c:v>
                </c:pt>
                <c:pt idx="1812">
                  <c:v>1.1540000326931499E-2</c:v>
                </c:pt>
                <c:pt idx="1813">
                  <c:v>1.39600001275539E-2</c:v>
                </c:pt>
                <c:pt idx="1814">
                  <c:v>1.7999999225139601E-2</c:v>
                </c:pt>
                <c:pt idx="1815">
                  <c:v>1.1250000447034799E-2</c:v>
                </c:pt>
                <c:pt idx="1816">
                  <c:v>1.60199999809265E-2</c:v>
                </c:pt>
                <c:pt idx="1817">
                  <c:v>0.36517000198364302</c:v>
                </c:pt>
                <c:pt idx="1818">
                  <c:v>4.02700006961823E-2</c:v>
                </c:pt>
                <c:pt idx="1819">
                  <c:v>1.6620000824332199E-2</c:v>
                </c:pt>
                <c:pt idx="1820">
                  <c:v>1.6450000926852199E-2</c:v>
                </c:pt>
                <c:pt idx="1821">
                  <c:v>0.30215001106262201</c:v>
                </c:pt>
                <c:pt idx="1822">
                  <c:v>5.5920001119375201E-2</c:v>
                </c:pt>
                <c:pt idx="1823">
                  <c:v>2.7899999171495399E-2</c:v>
                </c:pt>
                <c:pt idx="1824">
                  <c:v>1.3829999603331099E-2</c:v>
                </c:pt>
                <c:pt idx="1825">
                  <c:v>3.77800017595291E-2</c:v>
                </c:pt>
                <c:pt idx="1826">
                  <c:v>1.8810000270605101E-2</c:v>
                </c:pt>
                <c:pt idx="1827">
                  <c:v>2.9729999601841001E-2</c:v>
                </c:pt>
                <c:pt idx="1828">
                  <c:v>2.6969999074935899E-2</c:v>
                </c:pt>
                <c:pt idx="1829">
                  <c:v>1.3419999741017799E-2</c:v>
                </c:pt>
                <c:pt idx="1830">
                  <c:v>3.0859999358654001E-2</c:v>
                </c:pt>
                <c:pt idx="1831">
                  <c:v>0.35741999745369002</c:v>
                </c:pt>
                <c:pt idx="1832">
                  <c:v>0.170489996671677</c:v>
                </c:pt>
                <c:pt idx="1833">
                  <c:v>1.9918400049209599</c:v>
                </c:pt>
                <c:pt idx="1834">
                  <c:v>0.75006002187728904</c:v>
                </c:pt>
                <c:pt idx="1835">
                  <c:v>0.84144002199172996</c:v>
                </c:pt>
                <c:pt idx="1836">
                  <c:v>1.93999998737127E-3</c:v>
                </c:pt>
                <c:pt idx="1837">
                  <c:v>2.0399999339133501E-3</c:v>
                </c:pt>
                <c:pt idx="1838">
                  <c:v>2.3790000006556501E-2</c:v>
                </c:pt>
                <c:pt idx="1839">
                  <c:v>6.2689997255802196E-2</c:v>
                </c:pt>
                <c:pt idx="1840">
                  <c:v>3.4699998795986203E-2</c:v>
                </c:pt>
                <c:pt idx="1841">
                  <c:v>1.05699999257922E-2</c:v>
                </c:pt>
                <c:pt idx="1842">
                  <c:v>1.4600000344216799E-2</c:v>
                </c:pt>
                <c:pt idx="1843">
                  <c:v>2.9349999502301199E-2</c:v>
                </c:pt>
                <c:pt idx="1844">
                  <c:v>0.322120010852814</c:v>
                </c:pt>
                <c:pt idx="1845">
                  <c:v>6.5480001270770999E-2</c:v>
                </c:pt>
                <c:pt idx="1846">
                  <c:v>4.9759998917579699E-2</c:v>
                </c:pt>
                <c:pt idx="1847">
                  <c:v>2.0719999447464901E-2</c:v>
                </c:pt>
                <c:pt idx="1848">
                  <c:v>5.7900000363588298E-2</c:v>
                </c:pt>
                <c:pt idx="1849">
                  <c:v>3.5130001604557003E-2</c:v>
                </c:pt>
                <c:pt idx="1850">
                  <c:v>7.9999997979030002E-4</c:v>
                </c:pt>
                <c:pt idx="1851">
                  <c:v>1.06999999843538E-3</c:v>
                </c:pt>
                <c:pt idx="1852">
                  <c:v>1.7300000181421601E-3</c:v>
                </c:pt>
                <c:pt idx="1853">
                  <c:v>1.2409999966621401E-2</c:v>
                </c:pt>
                <c:pt idx="1854">
                  <c:v>5.2590001374483102E-2</c:v>
                </c:pt>
                <c:pt idx="1855">
                  <c:v>3.4230001270770999E-2</c:v>
                </c:pt>
                <c:pt idx="1856">
                  <c:v>0.44830000400543202</c:v>
                </c:pt>
                <c:pt idx="1857">
                  <c:v>4.5279998332261998E-2</c:v>
                </c:pt>
                <c:pt idx="1858">
                  <c:v>2.5350000709295301E-2</c:v>
                </c:pt>
                <c:pt idx="1859">
                  <c:v>2.1539999172091501E-2</c:v>
                </c:pt>
                <c:pt idx="1860">
                  <c:v>2.6499999687075601E-2</c:v>
                </c:pt>
                <c:pt idx="1861">
                  <c:v>3.2630000263452502E-2</c:v>
                </c:pt>
                <c:pt idx="1862">
                  <c:v>3.7459999322891201E-2</c:v>
                </c:pt>
                <c:pt idx="1863">
                  <c:v>2.78699994087219E-2</c:v>
                </c:pt>
                <c:pt idx="1864">
                  <c:v>3.1670000404119499E-2</c:v>
                </c:pt>
                <c:pt idx="1865">
                  <c:v>1.6659999266266799E-2</c:v>
                </c:pt>
                <c:pt idx="1866">
                  <c:v>2.95000001788139E-2</c:v>
                </c:pt>
                <c:pt idx="1867">
                  <c:v>0.46516999602317799</c:v>
                </c:pt>
                <c:pt idx="1868">
                  <c:v>6.0540001839399303E-2</c:v>
                </c:pt>
                <c:pt idx="1869">
                  <c:v>1.31299998611212E-2</c:v>
                </c:pt>
                <c:pt idx="1870">
                  <c:v>0.45682001113891602</c:v>
                </c:pt>
                <c:pt idx="1871">
                  <c:v>5.6800000369548798E-2</c:v>
                </c:pt>
                <c:pt idx="1872">
                  <c:v>2.0749999210238498E-2</c:v>
                </c:pt>
                <c:pt idx="1873">
                  <c:v>3.7650000303983702E-2</c:v>
                </c:pt>
                <c:pt idx="1874">
                  <c:v>1.6699999570846599E-2</c:v>
                </c:pt>
                <c:pt idx="1875">
                  <c:v>3.0579999089241E-2</c:v>
                </c:pt>
                <c:pt idx="1876">
                  <c:v>8.1040002405643505E-2</c:v>
                </c:pt>
                <c:pt idx="1877">
                  <c:v>0.17095999419689201</c:v>
                </c:pt>
                <c:pt idx="1878">
                  <c:v>0.65060001611709595</c:v>
                </c:pt>
                <c:pt idx="1879">
                  <c:v>0.59570002555847201</c:v>
                </c:pt>
                <c:pt idx="1880">
                  <c:v>2.4259999394416799E-2</c:v>
                </c:pt>
                <c:pt idx="1881">
                  <c:v>2.7240000665187801E-2</c:v>
                </c:pt>
                <c:pt idx="1882">
                  <c:v>4.7589998692274101E-2</c:v>
                </c:pt>
                <c:pt idx="1883">
                  <c:v>5.0390001386404003E-2</c:v>
                </c:pt>
                <c:pt idx="1884">
                  <c:v>2.9419999569654499E-2</c:v>
                </c:pt>
                <c:pt idx="1885">
                  <c:v>4.6069998294115101E-2</c:v>
                </c:pt>
                <c:pt idx="1886">
                  <c:v>4.0309999138116802E-2</c:v>
                </c:pt>
                <c:pt idx="1887">
                  <c:v>1.4109999872744101E-2</c:v>
                </c:pt>
                <c:pt idx="1888">
                  <c:v>4.6909999102354098E-2</c:v>
                </c:pt>
                <c:pt idx="1889">
                  <c:v>1.7510000616311999E-2</c:v>
                </c:pt>
                <c:pt idx="1890">
                  <c:v>1.7790000885725001E-2</c:v>
                </c:pt>
                <c:pt idx="1891">
                  <c:v>1.7240000888705299E-2</c:v>
                </c:pt>
                <c:pt idx="1892">
                  <c:v>1.1289999820291999E-2</c:v>
                </c:pt>
                <c:pt idx="1893">
                  <c:v>1.5930000692606E-2</c:v>
                </c:pt>
                <c:pt idx="1894">
                  <c:v>5.3630001842975603E-2</c:v>
                </c:pt>
                <c:pt idx="1895">
                  <c:v>0.153429999947548</c:v>
                </c:pt>
                <c:pt idx="1896">
                  <c:v>1.69399995356798E-2</c:v>
                </c:pt>
                <c:pt idx="1897">
                  <c:v>4.32699993252754E-2</c:v>
                </c:pt>
                <c:pt idx="1898">
                  <c:v>0.13120000064373</c:v>
                </c:pt>
                <c:pt idx="1899">
                  <c:v>2.6019999757409099E-2</c:v>
                </c:pt>
                <c:pt idx="1900">
                  <c:v>1.9849499464035001</c:v>
                </c:pt>
                <c:pt idx="1901">
                  <c:v>2.3040000349283201E-2</c:v>
                </c:pt>
                <c:pt idx="1902">
                  <c:v>4.5830000191926998E-2</c:v>
                </c:pt>
                <c:pt idx="1903">
                  <c:v>2.7669999748468399E-2</c:v>
                </c:pt>
                <c:pt idx="1904">
                  <c:v>1.6489999368786801E-2</c:v>
                </c:pt>
                <c:pt idx="1905">
                  <c:v>3.3449999988079099E-2</c:v>
                </c:pt>
                <c:pt idx="1906">
                  <c:v>1.48499999195337E-2</c:v>
                </c:pt>
                <c:pt idx="1907">
                  <c:v>3.03899999707937E-2</c:v>
                </c:pt>
                <c:pt idx="1908">
                  <c:v>6.3469998538494096E-2</c:v>
                </c:pt>
                <c:pt idx="1909">
                  <c:v>2.9160000383853898E-2</c:v>
                </c:pt>
                <c:pt idx="1910">
                  <c:v>4.7510001808404902E-2</c:v>
                </c:pt>
                <c:pt idx="1911">
                  <c:v>7.0540003478527097E-2</c:v>
                </c:pt>
                <c:pt idx="1912">
                  <c:v>9.59300026297569E-2</c:v>
                </c:pt>
                <c:pt idx="1913">
                  <c:v>2.9090000316500698E-2</c:v>
                </c:pt>
                <c:pt idx="1914">
                  <c:v>2.4830000475049002E-2</c:v>
                </c:pt>
                <c:pt idx="1915">
                  <c:v>2.9619999229908E-2</c:v>
                </c:pt>
                <c:pt idx="1916">
                  <c:v>8.3140000700950595E-2</c:v>
                </c:pt>
                <c:pt idx="1917">
                  <c:v>1.9889999181032202E-2</c:v>
                </c:pt>
                <c:pt idx="1918">
                  <c:v>1.10700000077486E-2</c:v>
                </c:pt>
                <c:pt idx="1919">
                  <c:v>1.7149999737739601E-2</c:v>
                </c:pt>
                <c:pt idx="1920">
                  <c:v>1.9920000806450799E-2</c:v>
                </c:pt>
                <c:pt idx="1921">
                  <c:v>1.95099990814924E-2</c:v>
                </c:pt>
                <c:pt idx="1922">
                  <c:v>1.7689999192953099E-2</c:v>
                </c:pt>
                <c:pt idx="1923">
                  <c:v>5.1229998469352701E-2</c:v>
                </c:pt>
                <c:pt idx="1924">
                  <c:v>1.94400008767843E-2</c:v>
                </c:pt>
                <c:pt idx="1925">
                  <c:v>4.2739998549222898E-2</c:v>
                </c:pt>
                <c:pt idx="1926">
                  <c:v>1.9150000065565099E-2</c:v>
                </c:pt>
                <c:pt idx="1927">
                  <c:v>1.0499999625608299E-3</c:v>
                </c:pt>
                <c:pt idx="1928">
                  <c:v>6.07500001788139E-2</c:v>
                </c:pt>
                <c:pt idx="1929">
                  <c:v>4.1809998452663401E-2</c:v>
                </c:pt>
                <c:pt idx="1930">
                  <c:v>9.6199996769428295E-2</c:v>
                </c:pt>
                <c:pt idx="1931">
                  <c:v>9.0180002152919797E-2</c:v>
                </c:pt>
                <c:pt idx="1932">
                  <c:v>4.06499989330769E-2</c:v>
                </c:pt>
                <c:pt idx="1933">
                  <c:v>3.2570000737905502E-2</c:v>
                </c:pt>
                <c:pt idx="1934">
                  <c:v>2.0589999854564701E-2</c:v>
                </c:pt>
                <c:pt idx="1935">
                  <c:v>4.97200004756451E-2</c:v>
                </c:pt>
                <c:pt idx="1936">
                  <c:v>2.0549999549984901E-2</c:v>
                </c:pt>
                <c:pt idx="1937">
                  <c:v>1.9339999184012399E-2</c:v>
                </c:pt>
                <c:pt idx="1938">
                  <c:v>3.0740000307559998E-2</c:v>
                </c:pt>
                <c:pt idx="1939">
                  <c:v>1.54600003734231E-2</c:v>
                </c:pt>
                <c:pt idx="1940">
                  <c:v>1.4050000347197099E-2</c:v>
                </c:pt>
                <c:pt idx="1941">
                  <c:v>3.3250000327825498E-2</c:v>
                </c:pt>
                <c:pt idx="1942">
                  <c:v>0.111309997737408</c:v>
                </c:pt>
                <c:pt idx="1943">
                  <c:v>2.5520000606775301E-2</c:v>
                </c:pt>
                <c:pt idx="1944">
                  <c:v>1.8370000645518299E-2</c:v>
                </c:pt>
                <c:pt idx="1945">
                  <c:v>2.54999995231628E-2</c:v>
                </c:pt>
                <c:pt idx="1946">
                  <c:v>6.4159996807575198E-2</c:v>
                </c:pt>
                <c:pt idx="1947">
                  <c:v>2.3910000920295701E-2</c:v>
                </c:pt>
                <c:pt idx="1948">
                  <c:v>3.2760001718997997E-2</c:v>
                </c:pt>
                <c:pt idx="1949">
                  <c:v>3.62999998033047E-2</c:v>
                </c:pt>
                <c:pt idx="1950">
                  <c:v>0.118060000240803</c:v>
                </c:pt>
                <c:pt idx="1951">
                  <c:v>1.43900001421571E-2</c:v>
                </c:pt>
                <c:pt idx="1952">
                  <c:v>6.8850003182888003E-2</c:v>
                </c:pt>
                <c:pt idx="1953">
                  <c:v>1.3720000162720699E-2</c:v>
                </c:pt>
                <c:pt idx="1954">
                  <c:v>0.28880000114440901</c:v>
                </c:pt>
                <c:pt idx="1955">
                  <c:v>0.43073999881744401</c:v>
                </c:pt>
                <c:pt idx="1956">
                  <c:v>1.2050000019371499E-2</c:v>
                </c:pt>
                <c:pt idx="1957">
                  <c:v>3.8400001823902102E-2</c:v>
                </c:pt>
                <c:pt idx="1958">
                  <c:v>0.40224999189376798</c:v>
                </c:pt>
                <c:pt idx="1959">
                  <c:v>3.0570000410080001E-2</c:v>
                </c:pt>
                <c:pt idx="1960">
                  <c:v>4.1629999876022297E-2</c:v>
                </c:pt>
                <c:pt idx="1961">
                  <c:v>2.3450000211596499E-2</c:v>
                </c:pt>
                <c:pt idx="1962">
                  <c:v>4.0449999272823299E-2</c:v>
                </c:pt>
                <c:pt idx="1963">
                  <c:v>1.35300001129508E-2</c:v>
                </c:pt>
                <c:pt idx="1964">
                  <c:v>3.9009999483823797E-2</c:v>
                </c:pt>
                <c:pt idx="1965">
                  <c:v>1.07699995860457E-2</c:v>
                </c:pt>
                <c:pt idx="1966">
                  <c:v>1.6559999436140099E-2</c:v>
                </c:pt>
                <c:pt idx="1967">
                  <c:v>1.4120000414550299E-2</c:v>
                </c:pt>
                <c:pt idx="1968">
                  <c:v>1.7279999330639801E-2</c:v>
                </c:pt>
                <c:pt idx="1969">
                  <c:v>1.1130000464618201E-2</c:v>
                </c:pt>
                <c:pt idx="1970">
                  <c:v>2.0759999752044699E-2</c:v>
                </c:pt>
                <c:pt idx="1971">
                  <c:v>1.2050000019371499E-2</c:v>
                </c:pt>
                <c:pt idx="1972">
                  <c:v>1.4000000432133701E-2</c:v>
                </c:pt>
                <c:pt idx="1973">
                  <c:v>2.3509999737143499E-2</c:v>
                </c:pt>
                <c:pt idx="1974">
                  <c:v>3.2320000231266001E-2</c:v>
                </c:pt>
                <c:pt idx="1975">
                  <c:v>3.0850000679492999E-2</c:v>
                </c:pt>
                <c:pt idx="1976">
                  <c:v>2.7580000460147899E-2</c:v>
                </c:pt>
                <c:pt idx="1977">
                  <c:v>1.36799998581409E-2</c:v>
                </c:pt>
                <c:pt idx="1978">
                  <c:v>0.53145998716354403</c:v>
                </c:pt>
                <c:pt idx="1979">
                  <c:v>3.3130001276731498E-2</c:v>
                </c:pt>
                <c:pt idx="1980">
                  <c:v>7.2779998183250399E-2</c:v>
                </c:pt>
                <c:pt idx="1981">
                  <c:v>1.95199996232986E-2</c:v>
                </c:pt>
                <c:pt idx="1982">
                  <c:v>0.116669997572899</c:v>
                </c:pt>
                <c:pt idx="1983">
                  <c:v>1.4270000159740399E-2</c:v>
                </c:pt>
                <c:pt idx="1984">
                  <c:v>1.51399997994304E-2</c:v>
                </c:pt>
                <c:pt idx="1985">
                  <c:v>2.7440000325441399E-2</c:v>
                </c:pt>
                <c:pt idx="1986">
                  <c:v>1.52200004085898E-2</c:v>
                </c:pt>
                <c:pt idx="1987">
                  <c:v>1.6759999096393599E-2</c:v>
                </c:pt>
                <c:pt idx="1988">
                  <c:v>4.0610000491142301E-2</c:v>
                </c:pt>
                <c:pt idx="1989">
                  <c:v>4.4210001826286302E-2</c:v>
                </c:pt>
                <c:pt idx="1990">
                  <c:v>2.53899991512299E-2</c:v>
                </c:pt>
                <c:pt idx="1991">
                  <c:v>0.21659000217914601</c:v>
                </c:pt>
                <c:pt idx="1992">
                  <c:v>2.0579999312758401E-2</c:v>
                </c:pt>
                <c:pt idx="1993">
                  <c:v>1.46899996325374E-2</c:v>
                </c:pt>
                <c:pt idx="1994">
                  <c:v>1.9379999488592099E-2</c:v>
                </c:pt>
                <c:pt idx="1995">
                  <c:v>0.234809994697571</c:v>
                </c:pt>
                <c:pt idx="1996">
                  <c:v>2.4049999192357101E-2</c:v>
                </c:pt>
                <c:pt idx="1997">
                  <c:v>2.28899996727705E-2</c:v>
                </c:pt>
                <c:pt idx="1998">
                  <c:v>1.8069999292492901E-2</c:v>
                </c:pt>
                <c:pt idx="1999">
                  <c:v>1.51000004261732E-2</c:v>
                </c:pt>
                <c:pt idx="2000">
                  <c:v>0.23486000299453699</c:v>
                </c:pt>
                <c:pt idx="2001">
                  <c:v>1.42799997702241E-2</c:v>
                </c:pt>
                <c:pt idx="2002">
                  <c:v>3.9280001074075699E-2</c:v>
                </c:pt>
                <c:pt idx="2003">
                  <c:v>1.2539999559521699E-2</c:v>
                </c:pt>
                <c:pt idx="2004">
                  <c:v>1.55300004407763E-2</c:v>
                </c:pt>
                <c:pt idx="2005">
                  <c:v>3.3160001039504998E-2</c:v>
                </c:pt>
                <c:pt idx="2006">
                  <c:v>1.71099994331598E-2</c:v>
                </c:pt>
                <c:pt idx="2007">
                  <c:v>0.21322999894618999</c:v>
                </c:pt>
                <c:pt idx="2008">
                  <c:v>2.1220000460743901E-2</c:v>
                </c:pt>
                <c:pt idx="2009">
                  <c:v>2.8860000893473601E-2</c:v>
                </c:pt>
                <c:pt idx="2010">
                  <c:v>0.26671001315116899</c:v>
                </c:pt>
                <c:pt idx="2011">
                  <c:v>8.9780002832412706E-2</c:v>
                </c:pt>
                <c:pt idx="2012">
                  <c:v>0.178890004754066</c:v>
                </c:pt>
                <c:pt idx="2013">
                  <c:v>0.42412999272346502</c:v>
                </c:pt>
                <c:pt idx="2014">
                  <c:v>1.26599995419383E-2</c:v>
                </c:pt>
                <c:pt idx="2015">
                  <c:v>1.6459999606013302E-2</c:v>
                </c:pt>
                <c:pt idx="2016">
                  <c:v>1.4600000344216799E-2</c:v>
                </c:pt>
                <c:pt idx="2017">
                  <c:v>1.2780000455677501E-2</c:v>
                </c:pt>
                <c:pt idx="2018">
                  <c:v>0.21049000322818801</c:v>
                </c:pt>
                <c:pt idx="2019">
                  <c:v>1.1540000326931499E-2</c:v>
                </c:pt>
                <c:pt idx="2020">
                  <c:v>1.48000000044703E-2</c:v>
                </c:pt>
                <c:pt idx="2021">
                  <c:v>1.29300002008677E-2</c:v>
                </c:pt>
                <c:pt idx="2022">
                  <c:v>1.1459999717772E-2</c:v>
                </c:pt>
                <c:pt idx="2023">
                  <c:v>1.08899995684624E-2</c:v>
                </c:pt>
                <c:pt idx="2024">
                  <c:v>1.2029999867081601E-2</c:v>
                </c:pt>
                <c:pt idx="2025">
                  <c:v>1.17300003767014E-2</c:v>
                </c:pt>
                <c:pt idx="2026">
                  <c:v>0.24197000265121499</c:v>
                </c:pt>
                <c:pt idx="2027">
                  <c:v>1.5259999781847E-2</c:v>
                </c:pt>
                <c:pt idx="2028">
                  <c:v>3.9510000497102703E-2</c:v>
                </c:pt>
                <c:pt idx="2029">
                  <c:v>3.4759998321533203E-2</c:v>
                </c:pt>
                <c:pt idx="2030">
                  <c:v>0.15097999572753901</c:v>
                </c:pt>
                <c:pt idx="2031">
                  <c:v>2.0269999280571899E-2</c:v>
                </c:pt>
                <c:pt idx="2032">
                  <c:v>2.02200002968311E-2</c:v>
                </c:pt>
                <c:pt idx="2033">
                  <c:v>2.9699999839067501E-2</c:v>
                </c:pt>
                <c:pt idx="2034">
                  <c:v>2.86800004541874E-2</c:v>
                </c:pt>
                <c:pt idx="2035">
                  <c:v>1.6240000724792501E-2</c:v>
                </c:pt>
                <c:pt idx="2036">
                  <c:v>0.18397000432014499</c:v>
                </c:pt>
                <c:pt idx="2037">
                  <c:v>1.6890000551939E-2</c:v>
                </c:pt>
                <c:pt idx="2038">
                  <c:v>0.213870003819466</c:v>
                </c:pt>
                <c:pt idx="2039">
                  <c:v>2.4690000340342501E-2</c:v>
                </c:pt>
                <c:pt idx="2040">
                  <c:v>2.5730000808834998E-2</c:v>
                </c:pt>
                <c:pt idx="2041">
                  <c:v>1.7890000715851801E-2</c:v>
                </c:pt>
                <c:pt idx="2042">
                  <c:v>1.4139999635517601E-2</c:v>
                </c:pt>
                <c:pt idx="2043">
                  <c:v>1.27499997615814E-2</c:v>
                </c:pt>
                <c:pt idx="2044">
                  <c:v>2.38099992275238E-2</c:v>
                </c:pt>
                <c:pt idx="2045">
                  <c:v>1.7300000414252299E-2</c:v>
                </c:pt>
                <c:pt idx="2046">
                  <c:v>1.9279999658465399E-2</c:v>
                </c:pt>
                <c:pt idx="2047">
                  <c:v>1.5340000391006499E-2</c:v>
                </c:pt>
                <c:pt idx="2048">
                  <c:v>1.76400002092123E-2</c:v>
                </c:pt>
                <c:pt idx="2049">
                  <c:v>1.13800000399351E-2</c:v>
                </c:pt>
                <c:pt idx="2050">
                  <c:v>0.16737000644207001</c:v>
                </c:pt>
                <c:pt idx="2051">
                  <c:v>1.6529999673366502E-2</c:v>
                </c:pt>
                <c:pt idx="2052">
                  <c:v>1.36500000953674E-2</c:v>
                </c:pt>
                <c:pt idx="2053">
                  <c:v>0.15300999581813801</c:v>
                </c:pt>
                <c:pt idx="2054">
                  <c:v>2.2369999438524201E-2</c:v>
                </c:pt>
                <c:pt idx="2055">
                  <c:v>1.8780000507831601E-2</c:v>
                </c:pt>
                <c:pt idx="2056">
                  <c:v>1.77500005811453E-2</c:v>
                </c:pt>
                <c:pt idx="2057">
                  <c:v>2.45399996638298E-2</c:v>
                </c:pt>
                <c:pt idx="2058">
                  <c:v>2.36099995672703E-2</c:v>
                </c:pt>
                <c:pt idx="2059">
                  <c:v>2.4170000106096299E-2</c:v>
                </c:pt>
                <c:pt idx="2060">
                  <c:v>2.3350000381469699E-2</c:v>
                </c:pt>
                <c:pt idx="2061">
                  <c:v>0.23682999610900901</c:v>
                </c:pt>
                <c:pt idx="2062">
                  <c:v>0.158930003643036</c:v>
                </c:pt>
                <c:pt idx="2063">
                  <c:v>2.45799999684095E-2</c:v>
                </c:pt>
                <c:pt idx="2064">
                  <c:v>1.1189999990165201E-2</c:v>
                </c:pt>
                <c:pt idx="2065">
                  <c:v>1.6569999977946299E-2</c:v>
                </c:pt>
                <c:pt idx="2066">
                  <c:v>1.2380000203847901E-2</c:v>
                </c:pt>
                <c:pt idx="2067">
                  <c:v>3.4910000860691098E-2</c:v>
                </c:pt>
                <c:pt idx="2068">
                  <c:v>3.2930001616478001E-2</c:v>
                </c:pt>
                <c:pt idx="2069">
                  <c:v>2.2600000724196399E-2</c:v>
                </c:pt>
                <c:pt idx="2070">
                  <c:v>1.8990000709891298E-2</c:v>
                </c:pt>
                <c:pt idx="2071">
                  <c:v>1.4179999940097301E-2</c:v>
                </c:pt>
                <c:pt idx="2072">
                  <c:v>1.7540000379085499E-2</c:v>
                </c:pt>
                <c:pt idx="2073">
                  <c:v>0.241549998521805</c:v>
                </c:pt>
                <c:pt idx="2074">
                  <c:v>1.69200003147125E-2</c:v>
                </c:pt>
                <c:pt idx="2075">
                  <c:v>0.22506000101566301</c:v>
                </c:pt>
                <c:pt idx="2076">
                  <c:v>1.76999997347593E-2</c:v>
                </c:pt>
                <c:pt idx="2077">
                  <c:v>2.4219999089837099E-2</c:v>
                </c:pt>
                <c:pt idx="2078">
                  <c:v>2.1959999576211E-2</c:v>
                </c:pt>
                <c:pt idx="2079">
                  <c:v>1.2740000151097801E-2</c:v>
                </c:pt>
                <c:pt idx="2080">
                  <c:v>2.2280000150203701E-2</c:v>
                </c:pt>
                <c:pt idx="2081">
                  <c:v>1.68399997055531E-2</c:v>
                </c:pt>
                <c:pt idx="2082">
                  <c:v>1.6960000619292301E-2</c:v>
                </c:pt>
                <c:pt idx="2083">
                  <c:v>1.7060000449419001E-2</c:v>
                </c:pt>
                <c:pt idx="2084">
                  <c:v>1.76299996674061E-2</c:v>
                </c:pt>
                <c:pt idx="2085">
                  <c:v>0.22093999385833701</c:v>
                </c:pt>
                <c:pt idx="2086">
                  <c:v>1.7430000007152599E-2</c:v>
                </c:pt>
                <c:pt idx="2087">
                  <c:v>8.2019999623298603E-2</c:v>
                </c:pt>
                <c:pt idx="2088">
                  <c:v>0.20430999994278001</c:v>
                </c:pt>
                <c:pt idx="2089">
                  <c:v>0.21310999989509599</c:v>
                </c:pt>
                <c:pt idx="2090">
                  <c:v>2.7559999376535398E-2</c:v>
                </c:pt>
                <c:pt idx="2091">
                  <c:v>1.41000002622604E-3</c:v>
                </c:pt>
                <c:pt idx="2092">
                  <c:v>1.6389999538660001E-2</c:v>
                </c:pt>
                <c:pt idx="2093">
                  <c:v>1.5680000185966499E-2</c:v>
                </c:pt>
                <c:pt idx="2094">
                  <c:v>1.6629999503493299E-2</c:v>
                </c:pt>
                <c:pt idx="2095">
                  <c:v>3.9379999041557298E-2</c:v>
                </c:pt>
                <c:pt idx="2096">
                  <c:v>2.6629999279975902E-2</c:v>
                </c:pt>
                <c:pt idx="2097">
                  <c:v>1.8319999799132299E-2</c:v>
                </c:pt>
                <c:pt idx="2098">
                  <c:v>2.3910000920295701E-2</c:v>
                </c:pt>
                <c:pt idx="2099">
                  <c:v>2.2479999810457198E-2</c:v>
                </c:pt>
                <c:pt idx="2100">
                  <c:v>2.0560000091791202E-2</c:v>
                </c:pt>
                <c:pt idx="2101">
                  <c:v>0.250380009412766</c:v>
                </c:pt>
                <c:pt idx="2102">
                  <c:v>6.8279996514320401E-2</c:v>
                </c:pt>
                <c:pt idx="2103">
                  <c:v>1.3240000233054199E-2</c:v>
                </c:pt>
                <c:pt idx="2104">
                  <c:v>2.4000000208616298E-2</c:v>
                </c:pt>
                <c:pt idx="2105">
                  <c:v>1.4809999614954E-2</c:v>
                </c:pt>
                <c:pt idx="2106">
                  <c:v>2.8920000419020701E-2</c:v>
                </c:pt>
                <c:pt idx="2107">
                  <c:v>1.2099999934434899E-2</c:v>
                </c:pt>
                <c:pt idx="2108">
                  <c:v>1.04499999433756E-2</c:v>
                </c:pt>
                <c:pt idx="2109">
                  <c:v>1.7619999125599899E-2</c:v>
                </c:pt>
                <c:pt idx="2110">
                  <c:v>5.8439999818801901E-2</c:v>
                </c:pt>
                <c:pt idx="2111">
                  <c:v>1.78699996322393E-2</c:v>
                </c:pt>
                <c:pt idx="2112">
                  <c:v>1.61499995738268E-2</c:v>
                </c:pt>
                <c:pt idx="2113">
                  <c:v>1.8109999597072601E-2</c:v>
                </c:pt>
                <c:pt idx="2114">
                  <c:v>1.2790000066161201E-2</c:v>
                </c:pt>
                <c:pt idx="2115">
                  <c:v>6.0899998992681503E-2</c:v>
                </c:pt>
                <c:pt idx="2116">
                  <c:v>2.3119999095797501E-2</c:v>
                </c:pt>
                <c:pt idx="2117">
                  <c:v>1.25500001013279E-2</c:v>
                </c:pt>
                <c:pt idx="2118">
                  <c:v>1.04799997061491E-2</c:v>
                </c:pt>
                <c:pt idx="2119">
                  <c:v>1.4709999784827199E-2</c:v>
                </c:pt>
                <c:pt idx="2120">
                  <c:v>1.61799993366003E-2</c:v>
                </c:pt>
                <c:pt idx="2121">
                  <c:v>2.44500003755093E-2</c:v>
                </c:pt>
                <c:pt idx="2122">
                  <c:v>0.12460999935865399</c:v>
                </c:pt>
                <c:pt idx="2123">
                  <c:v>2.7690000832080799E-2</c:v>
                </c:pt>
                <c:pt idx="2124">
                  <c:v>2.3420000448822999E-2</c:v>
                </c:pt>
                <c:pt idx="2125">
                  <c:v>2.01200004667044E-2</c:v>
                </c:pt>
                <c:pt idx="2126">
                  <c:v>3.74099984765053E-2</c:v>
                </c:pt>
                <c:pt idx="2127">
                  <c:v>1.53000000864267E-2</c:v>
                </c:pt>
                <c:pt idx="2128">
                  <c:v>4.0089998394250898E-2</c:v>
                </c:pt>
                <c:pt idx="2129">
                  <c:v>1.6300000250339501E-2</c:v>
                </c:pt>
                <c:pt idx="2130">
                  <c:v>2.2420000284910199E-2</c:v>
                </c:pt>
                <c:pt idx="2131">
                  <c:v>1.9379999488592099E-2</c:v>
                </c:pt>
                <c:pt idx="2132">
                  <c:v>2.43100002408028E-2</c:v>
                </c:pt>
                <c:pt idx="2133">
                  <c:v>1.5399999916553501E-2</c:v>
                </c:pt>
                <c:pt idx="2134">
                  <c:v>1.6799999400973299E-2</c:v>
                </c:pt>
                <c:pt idx="2135">
                  <c:v>3.3080000430345501E-2</c:v>
                </c:pt>
                <c:pt idx="2136">
                  <c:v>2.1600000560283699E-2</c:v>
                </c:pt>
                <c:pt idx="2137">
                  <c:v>1.61499995738268E-2</c:v>
                </c:pt>
                <c:pt idx="2138">
                  <c:v>4.8510000109672498E-2</c:v>
                </c:pt>
                <c:pt idx="2139">
                  <c:v>3.4170001745223999E-2</c:v>
                </c:pt>
                <c:pt idx="2140">
                  <c:v>1.8799999728798901E-2</c:v>
                </c:pt>
                <c:pt idx="2141">
                  <c:v>3.5450000315904603E-2</c:v>
                </c:pt>
                <c:pt idx="2142">
                  <c:v>2.4679999798536301E-2</c:v>
                </c:pt>
                <c:pt idx="2143">
                  <c:v>7.5450003147125203E-2</c:v>
                </c:pt>
                <c:pt idx="2144">
                  <c:v>0.138229995965958</c:v>
                </c:pt>
                <c:pt idx="2145">
                  <c:v>9.74899977445602E-2</c:v>
                </c:pt>
                <c:pt idx="2146">
                  <c:v>0.29572001099586498</c:v>
                </c:pt>
                <c:pt idx="2147">
                  <c:v>0.58489000797271695</c:v>
                </c:pt>
                <c:pt idx="2148">
                  <c:v>0.26954999566078203</c:v>
                </c:pt>
                <c:pt idx="2149">
                  <c:v>1.09299998730421E-2</c:v>
                </c:pt>
                <c:pt idx="2150">
                  <c:v>1.4840000309050101E-2</c:v>
                </c:pt>
                <c:pt idx="2151">
                  <c:v>2.2460000589489899E-2</c:v>
                </c:pt>
                <c:pt idx="2152">
                  <c:v>5.3929999470710803E-2</c:v>
                </c:pt>
                <c:pt idx="2153">
                  <c:v>2.6440000161528601E-2</c:v>
                </c:pt>
                <c:pt idx="2154">
                  <c:v>2.5849999859929099E-2</c:v>
                </c:pt>
                <c:pt idx="2155">
                  <c:v>4.47000004351139E-2</c:v>
                </c:pt>
                <c:pt idx="2156">
                  <c:v>1.6289999708533301E-2</c:v>
                </c:pt>
                <c:pt idx="2157">
                  <c:v>3.8979999721050297E-2</c:v>
                </c:pt>
                <c:pt idx="2158">
                  <c:v>3.81099991500378E-2</c:v>
                </c:pt>
                <c:pt idx="2159">
                  <c:v>2.6019999757409099E-2</c:v>
                </c:pt>
                <c:pt idx="2160">
                  <c:v>0.264120012521744</c:v>
                </c:pt>
                <c:pt idx="2161">
                  <c:v>2.2590000182390199E-2</c:v>
                </c:pt>
                <c:pt idx="2162">
                  <c:v>1.59499999135733E-2</c:v>
                </c:pt>
                <c:pt idx="2163">
                  <c:v>1.8050000071525601E-2</c:v>
                </c:pt>
                <c:pt idx="2164">
                  <c:v>0.221190005540848</c:v>
                </c:pt>
                <c:pt idx="2165">
                  <c:v>1.1720000505447401</c:v>
                </c:pt>
                <c:pt idx="2166">
                  <c:v>0.625859975814819</c:v>
                </c:pt>
                <c:pt idx="2167">
                  <c:v>0.526799976825714</c:v>
                </c:pt>
                <c:pt idx="2168">
                  <c:v>0.726740002632141</c:v>
                </c:pt>
                <c:pt idx="2169">
                  <c:v>0.56525999307632402</c:v>
                </c:pt>
                <c:pt idx="2170">
                  <c:v>7.1630001068115207E-2</c:v>
                </c:pt>
                <c:pt idx="2171">
                  <c:v>6.3189998269081102E-2</c:v>
                </c:pt>
                <c:pt idx="2172">
                  <c:v>8.35900008678436E-2</c:v>
                </c:pt>
                <c:pt idx="2173">
                  <c:v>6.2579996883869199E-2</c:v>
                </c:pt>
                <c:pt idx="2174">
                  <c:v>3.9510000497102703E-2</c:v>
                </c:pt>
                <c:pt idx="2175">
                  <c:v>9.4839997589588207E-2</c:v>
                </c:pt>
                <c:pt idx="2176">
                  <c:v>0.14441999793052701</c:v>
                </c:pt>
                <c:pt idx="2177">
                  <c:v>5.0689999014139203E-2</c:v>
                </c:pt>
                <c:pt idx="2178">
                  <c:v>9.4820000231265994E-2</c:v>
                </c:pt>
                <c:pt idx="2179">
                  <c:v>0.16810999810695601</c:v>
                </c:pt>
                <c:pt idx="2180">
                  <c:v>0.53289997577667203</c:v>
                </c:pt>
                <c:pt idx="2181">
                  <c:v>1.0979299545288099</c:v>
                </c:pt>
                <c:pt idx="2182">
                  <c:v>0.322649985551834</c:v>
                </c:pt>
                <c:pt idx="2183">
                  <c:v>0.57864999771118197</c:v>
                </c:pt>
                <c:pt idx="2184">
                  <c:v>0.24438999593257901</c:v>
                </c:pt>
                <c:pt idx="2185">
                  <c:v>0.249019995331764</c:v>
                </c:pt>
                <c:pt idx="2186">
                  <c:v>2.1059799194335902</c:v>
                </c:pt>
                <c:pt idx="2187">
                  <c:v>0.80071997642517101</c:v>
                </c:pt>
                <c:pt idx="2188">
                  <c:v>1.66894996166229</c:v>
                </c:pt>
                <c:pt idx="2189">
                  <c:v>1.2969999574124799E-2</c:v>
                </c:pt>
                <c:pt idx="2190">
                  <c:v>1.26599995419383E-2</c:v>
                </c:pt>
                <c:pt idx="2191">
                  <c:v>1.68399997055531E-2</c:v>
                </c:pt>
                <c:pt idx="2192">
                  <c:v>1.0759999975562101E-2</c:v>
                </c:pt>
                <c:pt idx="2193">
                  <c:v>0.21227000653743699</c:v>
                </c:pt>
                <c:pt idx="2194">
                  <c:v>0.14036999642848999</c:v>
                </c:pt>
                <c:pt idx="2195">
                  <c:v>1.09200002625585E-2</c:v>
                </c:pt>
                <c:pt idx="2196">
                  <c:v>1.01899998262525E-2</c:v>
                </c:pt>
                <c:pt idx="2197">
                  <c:v>1.7130000516772301E-2</c:v>
                </c:pt>
                <c:pt idx="2198">
                  <c:v>1.3600000180304101E-2</c:v>
                </c:pt>
                <c:pt idx="2199">
                  <c:v>9.0709999203681904E-2</c:v>
                </c:pt>
                <c:pt idx="2200">
                  <c:v>2.0880000665783899E-2</c:v>
                </c:pt>
                <c:pt idx="2201">
                  <c:v>1.6389999538660001E-2</c:v>
                </c:pt>
                <c:pt idx="2202">
                  <c:v>1.2000000104308101E-2</c:v>
                </c:pt>
                <c:pt idx="2203">
                  <c:v>1.85899995267391E-2</c:v>
                </c:pt>
                <c:pt idx="2204">
                  <c:v>1.85000002384186E-2</c:v>
                </c:pt>
                <c:pt idx="2205">
                  <c:v>0.174480006098747</c:v>
                </c:pt>
                <c:pt idx="2206">
                  <c:v>0.14610999822616599</c:v>
                </c:pt>
                <c:pt idx="2207">
                  <c:v>7.5489997863769503E-2</c:v>
                </c:pt>
                <c:pt idx="2208">
                  <c:v>0.18569999933242801</c:v>
                </c:pt>
                <c:pt idx="2209">
                  <c:v>0.27755999565124501</c:v>
                </c:pt>
                <c:pt idx="2210">
                  <c:v>0.105499997735024</c:v>
                </c:pt>
                <c:pt idx="2211">
                  <c:v>1.52799999341369E-2</c:v>
                </c:pt>
                <c:pt idx="2212">
                  <c:v>1.8890000879764599E-2</c:v>
                </c:pt>
                <c:pt idx="2213">
                  <c:v>2.29000002145767E-2</c:v>
                </c:pt>
                <c:pt idx="2214">
                  <c:v>0.31428998708724998</c:v>
                </c:pt>
                <c:pt idx="2215">
                  <c:v>1.6669999808072999E-2</c:v>
                </c:pt>
                <c:pt idx="2216">
                  <c:v>1.9029999151825901E-2</c:v>
                </c:pt>
                <c:pt idx="2217">
                  <c:v>2.6370000094175301E-2</c:v>
                </c:pt>
                <c:pt idx="2218">
                  <c:v>2.52100005745888E-2</c:v>
                </c:pt>
                <c:pt idx="2219">
                  <c:v>1.86899993568659E-2</c:v>
                </c:pt>
                <c:pt idx="2220">
                  <c:v>1.4560000039637099E-2</c:v>
                </c:pt>
                <c:pt idx="2221">
                  <c:v>2.03699991106987E-2</c:v>
                </c:pt>
                <c:pt idx="2222">
                  <c:v>1.2099999934434899E-2</c:v>
                </c:pt>
                <c:pt idx="2223">
                  <c:v>1.61899998784065E-2</c:v>
                </c:pt>
                <c:pt idx="2224">
                  <c:v>1.9740000367164601E-2</c:v>
                </c:pt>
                <c:pt idx="2225">
                  <c:v>1.2360000051558E-2</c:v>
                </c:pt>
                <c:pt idx="2226">
                  <c:v>1.0440000332891899E-2</c:v>
                </c:pt>
                <c:pt idx="2227">
                  <c:v>2.4019999429583501E-2</c:v>
                </c:pt>
                <c:pt idx="2228">
                  <c:v>1.6599999740719799E-2</c:v>
                </c:pt>
                <c:pt idx="2229">
                  <c:v>1.7219999805092801E-2</c:v>
                </c:pt>
                <c:pt idx="2230">
                  <c:v>1.6659999266266799E-2</c:v>
                </c:pt>
                <c:pt idx="2231">
                  <c:v>1.31599996238947E-2</c:v>
                </c:pt>
                <c:pt idx="2232">
                  <c:v>1.87899991869926E-2</c:v>
                </c:pt>
                <c:pt idx="2233">
                  <c:v>2.9750000685453401E-2</c:v>
                </c:pt>
                <c:pt idx="2234">
                  <c:v>2.03600004315376E-2</c:v>
                </c:pt>
                <c:pt idx="2235">
                  <c:v>1.7960000783205001E-2</c:v>
                </c:pt>
                <c:pt idx="2236">
                  <c:v>2.3369999602436999E-2</c:v>
                </c:pt>
                <c:pt idx="2237">
                  <c:v>1.86299998313189E-2</c:v>
                </c:pt>
                <c:pt idx="2238">
                  <c:v>0.14905999600887301</c:v>
                </c:pt>
                <c:pt idx="2239">
                  <c:v>1.0350000113248801E-2</c:v>
                </c:pt>
                <c:pt idx="2240">
                  <c:v>1.7950000241398801E-2</c:v>
                </c:pt>
                <c:pt idx="2241">
                  <c:v>2.27000005543232E-2</c:v>
                </c:pt>
                <c:pt idx="2242">
                  <c:v>9.9499998614191992E-3</c:v>
                </c:pt>
                <c:pt idx="2243">
                  <c:v>2.8839999809861201E-2</c:v>
                </c:pt>
                <c:pt idx="2244">
                  <c:v>1.20400004088879E-2</c:v>
                </c:pt>
                <c:pt idx="2245">
                  <c:v>0.24922999739646901</c:v>
                </c:pt>
                <c:pt idx="2246">
                  <c:v>1.4980000443756599E-2</c:v>
                </c:pt>
                <c:pt idx="2247">
                  <c:v>1.21200000867248E-2</c:v>
                </c:pt>
                <c:pt idx="2248">
                  <c:v>1.52799999341369E-2</c:v>
                </c:pt>
                <c:pt idx="2249">
                  <c:v>1.7330000177025798E-2</c:v>
                </c:pt>
                <c:pt idx="2250">
                  <c:v>6.2079999595880501E-2</c:v>
                </c:pt>
                <c:pt idx="2251">
                  <c:v>0.24203999340534199</c:v>
                </c:pt>
                <c:pt idx="2252">
                  <c:v>1.2509999796748199E-2</c:v>
                </c:pt>
                <c:pt idx="2253">
                  <c:v>0.110569998621941</c:v>
                </c:pt>
                <c:pt idx="2254">
                  <c:v>1.05100004002452E-2</c:v>
                </c:pt>
                <c:pt idx="2255">
                  <c:v>1.0719999670982401E-2</c:v>
                </c:pt>
                <c:pt idx="2256">
                  <c:v>0.21773999929428101</c:v>
                </c:pt>
                <c:pt idx="2257">
                  <c:v>1.8899999558925601E-2</c:v>
                </c:pt>
                <c:pt idx="2258">
                  <c:v>2.53599993884563E-2</c:v>
                </c:pt>
                <c:pt idx="2259">
                  <c:v>1.62099990993738E-2</c:v>
                </c:pt>
                <c:pt idx="2260">
                  <c:v>1.4809999614954E-2</c:v>
                </c:pt>
                <c:pt idx="2261">
                  <c:v>1.48799996823072E-2</c:v>
                </c:pt>
                <c:pt idx="2262">
                  <c:v>1.7939999699592601E-2</c:v>
                </c:pt>
                <c:pt idx="2263">
                  <c:v>2.43100002408028E-2</c:v>
                </c:pt>
                <c:pt idx="2264">
                  <c:v>3.8610000163316699E-2</c:v>
                </c:pt>
                <c:pt idx="2265">
                  <c:v>1.5830000862479199E-2</c:v>
                </c:pt>
                <c:pt idx="2266">
                  <c:v>1.1180000379681599E-2</c:v>
                </c:pt>
                <c:pt idx="2267">
                  <c:v>7.6000002445653103E-4</c:v>
                </c:pt>
                <c:pt idx="2268">
                  <c:v>3.1629998236894601E-2</c:v>
                </c:pt>
                <c:pt idx="2269">
                  <c:v>2.0940000191330899E-2</c:v>
                </c:pt>
                <c:pt idx="2270">
                  <c:v>1.5519999898970099E-2</c:v>
                </c:pt>
                <c:pt idx="2271">
                  <c:v>2.1490000188350698E-2</c:v>
                </c:pt>
                <c:pt idx="2272">
                  <c:v>1.5990000218153E-2</c:v>
                </c:pt>
                <c:pt idx="2273">
                  <c:v>1.1970000341534601E-2</c:v>
                </c:pt>
                <c:pt idx="2274">
                  <c:v>1.09700001776218E-2</c:v>
                </c:pt>
                <c:pt idx="2275">
                  <c:v>1.3629999943077601E-2</c:v>
                </c:pt>
                <c:pt idx="2276">
                  <c:v>1.3720000162720699E-2</c:v>
                </c:pt>
                <c:pt idx="2277">
                  <c:v>1.3720000162720699E-2</c:v>
                </c:pt>
                <c:pt idx="2278">
                  <c:v>1.6540000215172799E-2</c:v>
                </c:pt>
                <c:pt idx="2279">
                  <c:v>1.7249999567866301E-2</c:v>
                </c:pt>
                <c:pt idx="2280">
                  <c:v>1.77599992603064E-2</c:v>
                </c:pt>
                <c:pt idx="2281">
                  <c:v>1.2559999711811499E-2</c:v>
                </c:pt>
                <c:pt idx="2282">
                  <c:v>2.0509999245405201E-2</c:v>
                </c:pt>
                <c:pt idx="2283">
                  <c:v>1.9840000197291398E-2</c:v>
                </c:pt>
                <c:pt idx="2284">
                  <c:v>2.1829999983310699E-2</c:v>
                </c:pt>
                <c:pt idx="2285">
                  <c:v>1.7459999769926099E-2</c:v>
                </c:pt>
                <c:pt idx="2286">
                  <c:v>7.9999997979030002E-4</c:v>
                </c:pt>
                <c:pt idx="2287">
                  <c:v>8.3999999333173004E-4</c:v>
                </c:pt>
                <c:pt idx="2288">
                  <c:v>9.3999999808147604E-4</c:v>
                </c:pt>
                <c:pt idx="2289">
                  <c:v>1.20000005699694E-3</c:v>
                </c:pt>
                <c:pt idx="2290">
                  <c:v>9.2000002041459105E-4</c:v>
                </c:pt>
                <c:pt idx="2291">
                  <c:v>1.46500002592802E-2</c:v>
                </c:pt>
                <c:pt idx="2292">
                  <c:v>1.3849999755621E-2</c:v>
                </c:pt>
                <c:pt idx="2293">
                  <c:v>2.1819999441504499E-2</c:v>
                </c:pt>
                <c:pt idx="2294">
                  <c:v>1.69699992984533E-2</c:v>
                </c:pt>
                <c:pt idx="2295">
                  <c:v>1.7130000516772301E-2</c:v>
                </c:pt>
                <c:pt idx="2296">
                  <c:v>1.94199997931719E-2</c:v>
                </c:pt>
                <c:pt idx="2297">
                  <c:v>2.20400001853704E-2</c:v>
                </c:pt>
                <c:pt idx="2298">
                  <c:v>2.1779999136924699E-2</c:v>
                </c:pt>
                <c:pt idx="2299">
                  <c:v>1.7000000923872001E-2</c:v>
                </c:pt>
                <c:pt idx="2300">
                  <c:v>0.18395000696182301</c:v>
                </c:pt>
                <c:pt idx="2301">
                  <c:v>2.0490000024437901E-2</c:v>
                </c:pt>
                <c:pt idx="2302">
                  <c:v>4.8820000141859103E-2</c:v>
                </c:pt>
                <c:pt idx="2303">
                  <c:v>2.69600003957748E-2</c:v>
                </c:pt>
                <c:pt idx="2304">
                  <c:v>2.5450000539422001E-2</c:v>
                </c:pt>
                <c:pt idx="2305">
                  <c:v>4.65499982237816E-2</c:v>
                </c:pt>
                <c:pt idx="2306">
                  <c:v>1.4200000092387199E-2</c:v>
                </c:pt>
                <c:pt idx="2307">
                  <c:v>2.0530000329017601E-2</c:v>
                </c:pt>
                <c:pt idx="2308">
                  <c:v>6.6540002822876004E-2</c:v>
                </c:pt>
                <c:pt idx="2309">
                  <c:v>7.9230003058910398E-2</c:v>
                </c:pt>
                <c:pt idx="2310">
                  <c:v>0.13544000685214999</c:v>
                </c:pt>
                <c:pt idx="2311">
                  <c:v>0.38133999705314597</c:v>
                </c:pt>
                <c:pt idx="2312">
                  <c:v>0.119999997317791</c:v>
                </c:pt>
                <c:pt idx="2313">
                  <c:v>1.1090000160038501E-2</c:v>
                </c:pt>
                <c:pt idx="2314">
                  <c:v>2.12699994444847E-2</c:v>
                </c:pt>
                <c:pt idx="2315">
                  <c:v>2.0560000091791202E-2</c:v>
                </c:pt>
                <c:pt idx="2316">
                  <c:v>2.1749999374151199E-2</c:v>
                </c:pt>
                <c:pt idx="2317">
                  <c:v>1.6380000859498998E-2</c:v>
                </c:pt>
                <c:pt idx="2318">
                  <c:v>1.55300004407763E-2</c:v>
                </c:pt>
                <c:pt idx="2319">
                  <c:v>1.59499999135733E-2</c:v>
                </c:pt>
                <c:pt idx="2320">
                  <c:v>2.0269999280571899E-2</c:v>
                </c:pt>
                <c:pt idx="2321">
                  <c:v>1.5479999594390399E-2</c:v>
                </c:pt>
                <c:pt idx="2322">
                  <c:v>1.61799993366003E-2</c:v>
                </c:pt>
                <c:pt idx="2323">
                  <c:v>2.5869999080896398E-2</c:v>
                </c:pt>
                <c:pt idx="2324">
                  <c:v>2.1369999274611501E-2</c:v>
                </c:pt>
                <c:pt idx="2325">
                  <c:v>2.45699994266033E-2</c:v>
                </c:pt>
                <c:pt idx="2326">
                  <c:v>2.2749999538064E-2</c:v>
                </c:pt>
                <c:pt idx="2327">
                  <c:v>2.6690000668168099E-2</c:v>
                </c:pt>
                <c:pt idx="2328">
                  <c:v>1.2090000323951199E-2</c:v>
                </c:pt>
                <c:pt idx="2329">
                  <c:v>1.6540000215172799E-2</c:v>
                </c:pt>
                <c:pt idx="2330">
                  <c:v>1.43400002270937E-2</c:v>
                </c:pt>
                <c:pt idx="2331">
                  <c:v>1.8379999324679399E-2</c:v>
                </c:pt>
                <c:pt idx="2332">
                  <c:v>2.19800006598234E-2</c:v>
                </c:pt>
                <c:pt idx="2333">
                  <c:v>1.69699992984533E-2</c:v>
                </c:pt>
                <c:pt idx="2334">
                  <c:v>1.87899991869926E-2</c:v>
                </c:pt>
                <c:pt idx="2335">
                  <c:v>2.0039999857544899E-2</c:v>
                </c:pt>
                <c:pt idx="2336">
                  <c:v>1.04000000283122E-3</c:v>
                </c:pt>
                <c:pt idx="2337">
                  <c:v>8.6999998893588803E-4</c:v>
                </c:pt>
                <c:pt idx="2338">
                  <c:v>4.14999984204769E-2</c:v>
                </c:pt>
                <c:pt idx="2339">
                  <c:v>1.5089999884367E-2</c:v>
                </c:pt>
                <c:pt idx="2340">
                  <c:v>2.2630000486969899E-2</c:v>
                </c:pt>
                <c:pt idx="2341">
                  <c:v>2.9980000108480499E-2</c:v>
                </c:pt>
                <c:pt idx="2342">
                  <c:v>2.1679999306797999E-2</c:v>
                </c:pt>
                <c:pt idx="2343">
                  <c:v>1.17600001394749E-2</c:v>
                </c:pt>
                <c:pt idx="2344">
                  <c:v>1.7370000481605499E-2</c:v>
                </c:pt>
                <c:pt idx="2345">
                  <c:v>3.8780000060796703E-2</c:v>
                </c:pt>
                <c:pt idx="2346">
                  <c:v>7.2460003197193104E-2</c:v>
                </c:pt>
                <c:pt idx="2347">
                  <c:v>2.2120000794529901E-2</c:v>
                </c:pt>
                <c:pt idx="2348">
                  <c:v>1.8230000510811799E-2</c:v>
                </c:pt>
                <c:pt idx="2349">
                  <c:v>2.6939999312162399E-2</c:v>
                </c:pt>
                <c:pt idx="2350">
                  <c:v>0.10462000221014001</c:v>
                </c:pt>
                <c:pt idx="2351">
                  <c:v>6.17399998009205E-2</c:v>
                </c:pt>
                <c:pt idx="2352">
                  <c:v>0.116159997880459</c:v>
                </c:pt>
                <c:pt idx="2353">
                  <c:v>0.416830003261566</c:v>
                </c:pt>
                <c:pt idx="2354">
                  <c:v>0.46748998761177102</c:v>
                </c:pt>
                <c:pt idx="2355">
                  <c:v>1.6349999234080301E-2</c:v>
                </c:pt>
                <c:pt idx="2356">
                  <c:v>1.3389999978244299E-2</c:v>
                </c:pt>
                <c:pt idx="2357">
                  <c:v>2.2280000150203701E-2</c:v>
                </c:pt>
                <c:pt idx="2358">
                  <c:v>1.61799993366003E-2</c:v>
                </c:pt>
                <c:pt idx="2359">
                  <c:v>2.19800006598234E-2</c:v>
                </c:pt>
                <c:pt idx="2360">
                  <c:v>0.21333000063896199</c:v>
                </c:pt>
                <c:pt idx="2361">
                  <c:v>1.8190000206232099E-2</c:v>
                </c:pt>
                <c:pt idx="2362">
                  <c:v>1.6429999843239802E-2</c:v>
                </c:pt>
                <c:pt idx="2363">
                  <c:v>1.2529999949037999E-2</c:v>
                </c:pt>
                <c:pt idx="2364">
                  <c:v>0.20290000736713401</c:v>
                </c:pt>
                <c:pt idx="2365">
                  <c:v>1.9540000706911101E-2</c:v>
                </c:pt>
                <c:pt idx="2366">
                  <c:v>6.6419996321201297E-2</c:v>
                </c:pt>
                <c:pt idx="2367">
                  <c:v>2.0470000803470601E-2</c:v>
                </c:pt>
                <c:pt idx="2368">
                  <c:v>0.20258000493049599</c:v>
                </c:pt>
                <c:pt idx="2369">
                  <c:v>1.9680000841617602E-2</c:v>
                </c:pt>
                <c:pt idx="2370">
                  <c:v>1.77699998021126E-2</c:v>
                </c:pt>
                <c:pt idx="2371">
                  <c:v>2.0780000835657099E-2</c:v>
                </c:pt>
                <c:pt idx="2372">
                  <c:v>1.9889999181032202E-2</c:v>
                </c:pt>
                <c:pt idx="2373">
                  <c:v>0.18659999966621399</c:v>
                </c:pt>
                <c:pt idx="2374">
                  <c:v>5.6460000574588803E-2</c:v>
                </c:pt>
                <c:pt idx="2375">
                  <c:v>3.9119999855756801E-2</c:v>
                </c:pt>
                <c:pt idx="2376">
                  <c:v>0.33801999688148499</c:v>
                </c:pt>
                <c:pt idx="2377">
                  <c:v>0.23810000717639901</c:v>
                </c:pt>
                <c:pt idx="2378">
                  <c:v>1.2339999899268201E-2</c:v>
                </c:pt>
                <c:pt idx="2379">
                  <c:v>1.9309999421238899E-2</c:v>
                </c:pt>
                <c:pt idx="2380">
                  <c:v>1.8169999122619601E-2</c:v>
                </c:pt>
                <c:pt idx="2381">
                  <c:v>1.8740000203251801E-2</c:v>
                </c:pt>
                <c:pt idx="2382">
                  <c:v>1.7119999974966001E-2</c:v>
                </c:pt>
                <c:pt idx="2383">
                  <c:v>1.2910000048577799E-2</c:v>
                </c:pt>
                <c:pt idx="2384">
                  <c:v>1.2360000051558E-2</c:v>
                </c:pt>
                <c:pt idx="2385">
                  <c:v>2.2469999268651002E-2</c:v>
                </c:pt>
                <c:pt idx="2386">
                  <c:v>1.5010000206530099E-2</c:v>
                </c:pt>
                <c:pt idx="2387">
                  <c:v>1.6580000519752499E-2</c:v>
                </c:pt>
                <c:pt idx="2388">
                  <c:v>1.52000002563E-2</c:v>
                </c:pt>
                <c:pt idx="2389">
                  <c:v>2.0859999582171398E-2</c:v>
                </c:pt>
                <c:pt idx="2390">
                  <c:v>1.34399998933077E-2</c:v>
                </c:pt>
                <c:pt idx="2391">
                  <c:v>1.60499997437E-2</c:v>
                </c:pt>
                <c:pt idx="2392">
                  <c:v>1.29599999636412E-2</c:v>
                </c:pt>
                <c:pt idx="2393">
                  <c:v>2.44500003755093E-2</c:v>
                </c:pt>
                <c:pt idx="2394">
                  <c:v>1.26499999314547E-2</c:v>
                </c:pt>
                <c:pt idx="2395">
                  <c:v>1.13399997353554E-2</c:v>
                </c:pt>
                <c:pt idx="2396">
                  <c:v>2.5839999318122898E-2</c:v>
                </c:pt>
                <c:pt idx="2397">
                  <c:v>3.2180000096559497E-2</c:v>
                </c:pt>
                <c:pt idx="2398">
                  <c:v>2.2320000454783401E-2</c:v>
                </c:pt>
                <c:pt idx="2399">
                  <c:v>7.6789997518062605E-2</c:v>
                </c:pt>
                <c:pt idx="2400">
                  <c:v>1.0876699686050399</c:v>
                </c:pt>
                <c:pt idx="2401">
                  <c:v>0.23135000467300401</c:v>
                </c:pt>
                <c:pt idx="2402">
                  <c:v>0.57980000972747803</c:v>
                </c:pt>
                <c:pt idx="2403">
                  <c:v>1.07346999645233</c:v>
                </c:pt>
                <c:pt idx="2404">
                  <c:v>0.820919990539551</c:v>
                </c:pt>
                <c:pt idx="2405">
                  <c:v>2.12699994444847E-2</c:v>
                </c:pt>
                <c:pt idx="2406">
                  <c:v>0.17433999478817</c:v>
                </c:pt>
                <c:pt idx="2407">
                  <c:v>1.9750000908970802E-2</c:v>
                </c:pt>
                <c:pt idx="2408">
                  <c:v>2.77999993413687E-2</c:v>
                </c:pt>
                <c:pt idx="2409">
                  <c:v>4.4619999825954403E-2</c:v>
                </c:pt>
                <c:pt idx="2410">
                  <c:v>0.30965998768806502</c:v>
                </c:pt>
                <c:pt idx="2411">
                  <c:v>0.30344998836517301</c:v>
                </c:pt>
                <c:pt idx="2412">
                  <c:v>5.4039999842643703E-2</c:v>
                </c:pt>
                <c:pt idx="2413">
                  <c:v>0.53896999359130904</c:v>
                </c:pt>
                <c:pt idx="2414">
                  <c:v>1.2474000453948999</c:v>
                </c:pt>
                <c:pt idx="2415">
                  <c:v>2.0239999517798399E-2</c:v>
                </c:pt>
                <c:pt idx="2416">
                  <c:v>1.5639999881386799E-2</c:v>
                </c:pt>
                <c:pt idx="2417">
                  <c:v>0.26212000846862799</c:v>
                </c:pt>
                <c:pt idx="2418">
                  <c:v>2.8279999271035201E-2</c:v>
                </c:pt>
                <c:pt idx="2419">
                  <c:v>2.60400008410215E-2</c:v>
                </c:pt>
                <c:pt idx="2420">
                  <c:v>3.9019998162984799E-2</c:v>
                </c:pt>
                <c:pt idx="2421">
                  <c:v>4.3170001357793801E-2</c:v>
                </c:pt>
                <c:pt idx="2422">
                  <c:v>2.4110000580549198E-2</c:v>
                </c:pt>
                <c:pt idx="2423">
                  <c:v>2.3010000586509701E-2</c:v>
                </c:pt>
                <c:pt idx="2424">
                  <c:v>2.4159999564290002E-2</c:v>
                </c:pt>
                <c:pt idx="2425">
                  <c:v>2.4930000305175799E-2</c:v>
                </c:pt>
                <c:pt idx="2426">
                  <c:v>2.3159999400377301E-2</c:v>
                </c:pt>
                <c:pt idx="2427">
                  <c:v>2.1600000560283699E-2</c:v>
                </c:pt>
                <c:pt idx="2428">
                  <c:v>2.6450000703334801E-2</c:v>
                </c:pt>
                <c:pt idx="2429">
                  <c:v>0.25479999184608498</c:v>
                </c:pt>
                <c:pt idx="2430">
                  <c:v>2.0230000838637401E-2</c:v>
                </c:pt>
                <c:pt idx="2431">
                  <c:v>2.4679999798536301E-2</c:v>
                </c:pt>
                <c:pt idx="2432">
                  <c:v>1.2450000271201101E-2</c:v>
                </c:pt>
                <c:pt idx="2433">
                  <c:v>1.5599999576807E-2</c:v>
                </c:pt>
                <c:pt idx="2434">
                  <c:v>1.4560000039637099E-2</c:v>
                </c:pt>
                <c:pt idx="2435">
                  <c:v>2.0600000396370902E-2</c:v>
                </c:pt>
                <c:pt idx="2436">
                  <c:v>0.165649995207787</c:v>
                </c:pt>
                <c:pt idx="2437">
                  <c:v>2.0010000094771399E-2</c:v>
                </c:pt>
                <c:pt idx="2438">
                  <c:v>4.8220001161098501E-2</c:v>
                </c:pt>
                <c:pt idx="2439">
                  <c:v>1.43400002270937E-2</c:v>
                </c:pt>
                <c:pt idx="2440">
                  <c:v>2.8240000829100598E-2</c:v>
                </c:pt>
                <c:pt idx="2441">
                  <c:v>0.193599998950958</c:v>
                </c:pt>
                <c:pt idx="2442">
                  <c:v>1.8710000440478301E-2</c:v>
                </c:pt>
                <c:pt idx="2443">
                  <c:v>2.8090000152587901E-2</c:v>
                </c:pt>
                <c:pt idx="2444">
                  <c:v>2.8219999745488202E-2</c:v>
                </c:pt>
                <c:pt idx="2445">
                  <c:v>1.2910000048577799E-2</c:v>
                </c:pt>
                <c:pt idx="2446">
                  <c:v>9.3960002064704895E-2</c:v>
                </c:pt>
                <c:pt idx="2447">
                  <c:v>3.7200000137090697E-2</c:v>
                </c:pt>
                <c:pt idx="2448">
                  <c:v>2.27400008589029E-2</c:v>
                </c:pt>
                <c:pt idx="2449">
                  <c:v>3.70600000023842E-2</c:v>
                </c:pt>
                <c:pt idx="2450">
                  <c:v>1.7400000244378998E-2</c:v>
                </c:pt>
                <c:pt idx="2451">
                  <c:v>0.15931999683380099</c:v>
                </c:pt>
                <c:pt idx="2452">
                  <c:v>2.9810000211000401E-2</c:v>
                </c:pt>
                <c:pt idx="2453">
                  <c:v>2.0630000159144402E-2</c:v>
                </c:pt>
                <c:pt idx="2454">
                  <c:v>0.164599999785423</c:v>
                </c:pt>
                <c:pt idx="2455">
                  <c:v>2.2180000320076901E-2</c:v>
                </c:pt>
                <c:pt idx="2456">
                  <c:v>1.18800001218915E-2</c:v>
                </c:pt>
                <c:pt idx="2457">
                  <c:v>0.17760999500751501</c:v>
                </c:pt>
                <c:pt idx="2458">
                  <c:v>1.0409999638795899E-2</c:v>
                </c:pt>
                <c:pt idx="2459">
                  <c:v>0.15188999474048601</c:v>
                </c:pt>
                <c:pt idx="2460">
                  <c:v>1.5809999778866799E-2</c:v>
                </c:pt>
                <c:pt idx="2461">
                  <c:v>1.7939999699592601E-2</c:v>
                </c:pt>
                <c:pt idx="2462">
                  <c:v>1.52000002563E-2</c:v>
                </c:pt>
                <c:pt idx="2463">
                  <c:v>1.5799999237060498E-2</c:v>
                </c:pt>
                <c:pt idx="2464">
                  <c:v>1.60000007599592E-2</c:v>
                </c:pt>
                <c:pt idx="2465">
                  <c:v>1.8969999626278902E-2</c:v>
                </c:pt>
                <c:pt idx="2466">
                  <c:v>0.39340999722480802</c:v>
                </c:pt>
                <c:pt idx="2467">
                  <c:v>4.4070001691579798E-2</c:v>
                </c:pt>
                <c:pt idx="2468">
                  <c:v>3.0090000480413399E-2</c:v>
                </c:pt>
                <c:pt idx="2469">
                  <c:v>1.7589999362826299E-2</c:v>
                </c:pt>
                <c:pt idx="2470">
                  <c:v>1.7459999769926099E-2</c:v>
                </c:pt>
                <c:pt idx="2471">
                  <c:v>4.3740000575780903E-2</c:v>
                </c:pt>
                <c:pt idx="2472">
                  <c:v>5.4710000753402703E-2</c:v>
                </c:pt>
                <c:pt idx="2473">
                  <c:v>2.3050000891089401E-2</c:v>
                </c:pt>
                <c:pt idx="2474">
                  <c:v>0.26065999269485501</c:v>
                </c:pt>
                <c:pt idx="2475">
                  <c:v>2.03600004315376E-2</c:v>
                </c:pt>
                <c:pt idx="2476">
                  <c:v>4.1329998522996902E-2</c:v>
                </c:pt>
                <c:pt idx="2477">
                  <c:v>0.54177999496460005</c:v>
                </c:pt>
                <c:pt idx="2478">
                  <c:v>1.4480000361800201E-2</c:v>
                </c:pt>
                <c:pt idx="2479">
                  <c:v>2.0630000159144402E-2</c:v>
                </c:pt>
                <c:pt idx="2480">
                  <c:v>1.2919999659061401E-2</c:v>
                </c:pt>
                <c:pt idx="2481">
                  <c:v>1.9500000402331401E-2</c:v>
                </c:pt>
                <c:pt idx="2482">
                  <c:v>1.78699996322393E-2</c:v>
                </c:pt>
                <c:pt idx="2483">
                  <c:v>0.14439000189304399</c:v>
                </c:pt>
                <c:pt idx="2484">
                  <c:v>2.5919999927282299E-2</c:v>
                </c:pt>
                <c:pt idx="2485">
                  <c:v>1.94499995559454E-2</c:v>
                </c:pt>
                <c:pt idx="2486">
                  <c:v>1.6270000487566001E-2</c:v>
                </c:pt>
                <c:pt idx="2487">
                  <c:v>1.9060000777244599E-2</c:v>
                </c:pt>
                <c:pt idx="2488">
                  <c:v>0.11210999637842201</c:v>
                </c:pt>
                <c:pt idx="2489">
                  <c:v>2.2069999948144001E-2</c:v>
                </c:pt>
                <c:pt idx="2490">
                  <c:v>2.78099998831749E-2</c:v>
                </c:pt>
                <c:pt idx="2491">
                  <c:v>1.6540000215172799E-2</c:v>
                </c:pt>
                <c:pt idx="2492">
                  <c:v>0.686540007591248</c:v>
                </c:pt>
                <c:pt idx="2493">
                  <c:v>4.7800000756979003E-2</c:v>
                </c:pt>
                <c:pt idx="2494">
                  <c:v>6.7970000207424205E-2</c:v>
                </c:pt>
                <c:pt idx="2495">
                  <c:v>0.47251001000404402</c:v>
                </c:pt>
                <c:pt idx="2496">
                  <c:v>0.53470999002456698</c:v>
                </c:pt>
                <c:pt idx="2497">
                  <c:v>1.30334997177124</c:v>
                </c:pt>
                <c:pt idx="2498">
                  <c:v>0.66943997144699097</c:v>
                </c:pt>
                <c:pt idx="2499">
                  <c:v>1.49170005321503</c:v>
                </c:pt>
                <c:pt idx="2500">
                  <c:v>3.4669999033212703E-2</c:v>
                </c:pt>
                <c:pt idx="2501">
                  <c:v>1.2459999881684799E-2</c:v>
                </c:pt>
                <c:pt idx="2502">
                  <c:v>5.2209999412298203E-2</c:v>
                </c:pt>
                <c:pt idx="2503">
                  <c:v>1.60900000482798E-2</c:v>
                </c:pt>
                <c:pt idx="2504">
                  <c:v>1.8910000100731902E-2</c:v>
                </c:pt>
                <c:pt idx="2505">
                  <c:v>4.5269999653101002E-2</c:v>
                </c:pt>
                <c:pt idx="2506">
                  <c:v>8.8409997522831005E-2</c:v>
                </c:pt>
                <c:pt idx="2507">
                  <c:v>2.70600002259016E-2</c:v>
                </c:pt>
                <c:pt idx="2508">
                  <c:v>1.1529999785125301E-2</c:v>
                </c:pt>
                <c:pt idx="2509">
                  <c:v>2.5639999657869301E-2</c:v>
                </c:pt>
                <c:pt idx="2510">
                  <c:v>2.4429999291896799E-2</c:v>
                </c:pt>
                <c:pt idx="2511">
                  <c:v>1.4990000054240201E-2</c:v>
                </c:pt>
                <c:pt idx="2512">
                  <c:v>1.39199998229742E-2</c:v>
                </c:pt>
                <c:pt idx="2513">
                  <c:v>0.10029000043869001</c:v>
                </c:pt>
                <c:pt idx="2514">
                  <c:v>1.5089999884367E-2</c:v>
                </c:pt>
                <c:pt idx="2515">
                  <c:v>3.3569999039173098E-2</c:v>
                </c:pt>
                <c:pt idx="2516">
                  <c:v>1.35300001129508E-2</c:v>
                </c:pt>
                <c:pt idx="2517">
                  <c:v>2.8219999745488202E-2</c:v>
                </c:pt>
                <c:pt idx="2518">
                  <c:v>3.7900000810623197E-2</c:v>
                </c:pt>
                <c:pt idx="2519">
                  <c:v>0.25661000609397899</c:v>
                </c:pt>
                <c:pt idx="2520">
                  <c:v>2.0549999549984901E-2</c:v>
                </c:pt>
                <c:pt idx="2521">
                  <c:v>4.8459999263286598E-2</c:v>
                </c:pt>
                <c:pt idx="2522">
                  <c:v>2.4879999458789801E-2</c:v>
                </c:pt>
                <c:pt idx="2523">
                  <c:v>2.8629999607801399E-2</c:v>
                </c:pt>
                <c:pt idx="2524">
                  <c:v>2.6680000126361798E-2</c:v>
                </c:pt>
                <c:pt idx="2525">
                  <c:v>3.4409999847412102E-2</c:v>
                </c:pt>
                <c:pt idx="2526">
                  <c:v>3.4949999302625698E-2</c:v>
                </c:pt>
                <c:pt idx="2527">
                  <c:v>6.1009999364614501E-2</c:v>
                </c:pt>
                <c:pt idx="2528">
                  <c:v>0.31861001253128102</c:v>
                </c:pt>
                <c:pt idx="2529">
                  <c:v>2.93936991691589</c:v>
                </c:pt>
                <c:pt idx="2530">
                  <c:v>1.36799998581409E-2</c:v>
                </c:pt>
                <c:pt idx="2531">
                  <c:v>1.4109999872744101E-2</c:v>
                </c:pt>
                <c:pt idx="2532">
                  <c:v>1.67900007218122E-2</c:v>
                </c:pt>
                <c:pt idx="2533">
                  <c:v>1.7100000753998802E-2</c:v>
                </c:pt>
                <c:pt idx="2534">
                  <c:v>5.5250000208616298E-2</c:v>
                </c:pt>
                <c:pt idx="2535">
                  <c:v>1.8169999122619601E-2</c:v>
                </c:pt>
                <c:pt idx="2536">
                  <c:v>2.26700007915497E-2</c:v>
                </c:pt>
                <c:pt idx="2537">
                  <c:v>1.27299996092916E-2</c:v>
                </c:pt>
                <c:pt idx="2538">
                  <c:v>1.9610000774264301E-2</c:v>
                </c:pt>
                <c:pt idx="2539">
                  <c:v>1.9759999588131901E-2</c:v>
                </c:pt>
                <c:pt idx="2540">
                  <c:v>2.2679999470710799E-2</c:v>
                </c:pt>
                <c:pt idx="2541">
                  <c:v>1.35300001129508E-2</c:v>
                </c:pt>
                <c:pt idx="2542">
                  <c:v>1.77500005811453E-2</c:v>
                </c:pt>
                <c:pt idx="2543">
                  <c:v>2.03699991106987E-2</c:v>
                </c:pt>
                <c:pt idx="2544">
                  <c:v>2.3040000349283201E-2</c:v>
                </c:pt>
                <c:pt idx="2545">
                  <c:v>1.7890000715851801E-2</c:v>
                </c:pt>
                <c:pt idx="2546">
                  <c:v>1.7389999702572798E-2</c:v>
                </c:pt>
                <c:pt idx="2547">
                  <c:v>1.6769999638199799E-2</c:v>
                </c:pt>
                <c:pt idx="2548">
                  <c:v>1.42500000074506E-2</c:v>
                </c:pt>
                <c:pt idx="2549">
                  <c:v>5.0330001860857003E-2</c:v>
                </c:pt>
                <c:pt idx="2550">
                  <c:v>2.4870000779628799E-2</c:v>
                </c:pt>
                <c:pt idx="2551">
                  <c:v>1.9680000841617602E-2</c:v>
                </c:pt>
                <c:pt idx="2552">
                  <c:v>1.6259999945759801E-2</c:v>
                </c:pt>
                <c:pt idx="2553">
                  <c:v>1.40100000426173E-2</c:v>
                </c:pt>
                <c:pt idx="2554">
                  <c:v>2.4040000513195998E-2</c:v>
                </c:pt>
                <c:pt idx="2555">
                  <c:v>2.3059999570250501E-2</c:v>
                </c:pt>
                <c:pt idx="2556">
                  <c:v>1.43100004643202E-2</c:v>
                </c:pt>
                <c:pt idx="2557">
                  <c:v>1.8300000578165099E-2</c:v>
                </c:pt>
                <c:pt idx="2558">
                  <c:v>1.8810000270605101E-2</c:v>
                </c:pt>
                <c:pt idx="2559">
                  <c:v>1.94700006395578E-2</c:v>
                </c:pt>
                <c:pt idx="2560">
                  <c:v>1.8050000071525601E-2</c:v>
                </c:pt>
                <c:pt idx="2561">
                  <c:v>1.35700004175305E-2</c:v>
                </c:pt>
                <c:pt idx="2562">
                  <c:v>1.77699998021126E-2</c:v>
                </c:pt>
                <c:pt idx="2563">
                  <c:v>1.4170000329613699E-2</c:v>
                </c:pt>
                <c:pt idx="2564">
                  <c:v>2.8419999405741699E-2</c:v>
                </c:pt>
                <c:pt idx="2565">
                  <c:v>1.6610000282525999E-2</c:v>
                </c:pt>
                <c:pt idx="2566">
                  <c:v>1.5599999576807E-2</c:v>
                </c:pt>
                <c:pt idx="2567">
                  <c:v>2.03600004315376E-2</c:v>
                </c:pt>
                <c:pt idx="2568">
                  <c:v>1.23199997469783E-2</c:v>
                </c:pt>
                <c:pt idx="2569">
                  <c:v>1.87299996614456E-2</c:v>
                </c:pt>
                <c:pt idx="2570">
                  <c:v>1.0730000212788599E-2</c:v>
                </c:pt>
                <c:pt idx="2571">
                  <c:v>2.1339999511838001E-2</c:v>
                </c:pt>
                <c:pt idx="2572">
                  <c:v>1.30599997937679E-2</c:v>
                </c:pt>
                <c:pt idx="2573">
                  <c:v>4.5790001749992398E-2</c:v>
                </c:pt>
                <c:pt idx="2574">
                  <c:v>1.22100003063679E-2</c:v>
                </c:pt>
                <c:pt idx="2575">
                  <c:v>1.17600001394749E-2</c:v>
                </c:pt>
                <c:pt idx="2576">
                  <c:v>1.04900002479553E-2</c:v>
                </c:pt>
                <c:pt idx="2577">
                  <c:v>1.08200004324317E-2</c:v>
                </c:pt>
                <c:pt idx="2578">
                  <c:v>1.30399996414781E-2</c:v>
                </c:pt>
                <c:pt idx="2579">
                  <c:v>1.3629999943077601E-2</c:v>
                </c:pt>
                <c:pt idx="2580">
                  <c:v>1.66900008916855E-2</c:v>
                </c:pt>
                <c:pt idx="2581">
                  <c:v>1.0309999808669101E-2</c:v>
                </c:pt>
                <c:pt idx="2582">
                  <c:v>1.1130000464618201E-2</c:v>
                </c:pt>
                <c:pt idx="2583">
                  <c:v>1.31099997088313E-2</c:v>
                </c:pt>
                <c:pt idx="2584">
                  <c:v>1.84899996966124E-2</c:v>
                </c:pt>
                <c:pt idx="2585">
                  <c:v>2.12399996817112E-2</c:v>
                </c:pt>
                <c:pt idx="2586">
                  <c:v>5.7900000363588298E-2</c:v>
                </c:pt>
                <c:pt idx="2587">
                  <c:v>2.5569999590516101E-2</c:v>
                </c:pt>
                <c:pt idx="2588">
                  <c:v>6.5930001437664004E-2</c:v>
                </c:pt>
                <c:pt idx="2589">
                  <c:v>2.0959999412298199E-2</c:v>
                </c:pt>
                <c:pt idx="2590">
                  <c:v>1.47000001743436E-2</c:v>
                </c:pt>
                <c:pt idx="2591">
                  <c:v>2.36799996346235E-2</c:v>
                </c:pt>
                <c:pt idx="2592">
                  <c:v>2.3469999432563799E-2</c:v>
                </c:pt>
                <c:pt idx="2593">
                  <c:v>2.94400006532669E-2</c:v>
                </c:pt>
                <c:pt idx="2594">
                  <c:v>2.03600004315376E-2</c:v>
                </c:pt>
                <c:pt idx="2595">
                  <c:v>4.0989998728036901E-2</c:v>
                </c:pt>
                <c:pt idx="2596">
                  <c:v>4.0920000523328802E-2</c:v>
                </c:pt>
                <c:pt idx="2597">
                  <c:v>1.94300003349781E-2</c:v>
                </c:pt>
                <c:pt idx="2598">
                  <c:v>2.7140000835061101E-2</c:v>
                </c:pt>
                <c:pt idx="2599">
                  <c:v>2.3900000378489501E-2</c:v>
                </c:pt>
                <c:pt idx="2600">
                  <c:v>2.52400003373623E-2</c:v>
                </c:pt>
                <c:pt idx="2601">
                  <c:v>4.7740001231432003E-2</c:v>
                </c:pt>
                <c:pt idx="2602">
                  <c:v>2.0980000495910599E-2</c:v>
                </c:pt>
                <c:pt idx="2603">
                  <c:v>2.36699990928173E-2</c:v>
                </c:pt>
                <c:pt idx="2604">
                  <c:v>0.115209996700287</c:v>
                </c:pt>
                <c:pt idx="2605">
                  <c:v>2.2709999233484299E-2</c:v>
                </c:pt>
                <c:pt idx="2606">
                  <c:v>2.1339999511838001E-2</c:v>
                </c:pt>
                <c:pt idx="2607">
                  <c:v>2.10299994796515E-2</c:v>
                </c:pt>
                <c:pt idx="2608">
                  <c:v>4.2279999703168897E-2</c:v>
                </c:pt>
                <c:pt idx="2609">
                  <c:v>2.02600006014109E-2</c:v>
                </c:pt>
                <c:pt idx="2610">
                  <c:v>4.0479999035596799E-2</c:v>
                </c:pt>
                <c:pt idx="2611">
                  <c:v>2.36200001090765E-2</c:v>
                </c:pt>
                <c:pt idx="2612">
                  <c:v>3.6839999258518198E-2</c:v>
                </c:pt>
                <c:pt idx="2613">
                  <c:v>4.0160000324249302E-2</c:v>
                </c:pt>
                <c:pt idx="2614">
                  <c:v>1.5659999102354102E-2</c:v>
                </c:pt>
                <c:pt idx="2615">
                  <c:v>7.3849998414516393E-2</c:v>
                </c:pt>
                <c:pt idx="2616">
                  <c:v>4.25999984145164E-2</c:v>
                </c:pt>
                <c:pt idx="2617">
                  <c:v>0.32023999094963101</c:v>
                </c:pt>
                <c:pt idx="2618">
                  <c:v>0.115379996597767</c:v>
                </c:pt>
                <c:pt idx="2619">
                  <c:v>4.1510000824928298E-2</c:v>
                </c:pt>
                <c:pt idx="2620">
                  <c:v>8.4940001368522602E-2</c:v>
                </c:pt>
                <c:pt idx="2621">
                  <c:v>2.0889999344944999E-2</c:v>
                </c:pt>
                <c:pt idx="2622">
                  <c:v>0.388209998607636</c:v>
                </c:pt>
                <c:pt idx="2623">
                  <c:v>4.58099991083145E-2</c:v>
                </c:pt>
                <c:pt idx="2624">
                  <c:v>1.51599999517202E-2</c:v>
                </c:pt>
                <c:pt idx="2625">
                  <c:v>1.25799998641014E-2</c:v>
                </c:pt>
                <c:pt idx="2626">
                  <c:v>2.18000002205372E-2</c:v>
                </c:pt>
                <c:pt idx="2627">
                  <c:v>1.60900000482798E-2</c:v>
                </c:pt>
                <c:pt idx="2628">
                  <c:v>1.9570000469684601E-2</c:v>
                </c:pt>
                <c:pt idx="2629">
                  <c:v>1.78200006484985E-2</c:v>
                </c:pt>
                <c:pt idx="2630">
                  <c:v>2.10900008678436E-2</c:v>
                </c:pt>
                <c:pt idx="2631">
                  <c:v>1.9570000469684601E-2</c:v>
                </c:pt>
                <c:pt idx="2632">
                  <c:v>2.2050000727176701E-2</c:v>
                </c:pt>
                <c:pt idx="2633">
                  <c:v>1.3009999878704499E-2</c:v>
                </c:pt>
                <c:pt idx="2634">
                  <c:v>1.9079999998211899E-2</c:v>
                </c:pt>
                <c:pt idx="2635">
                  <c:v>2.8310000896453899E-2</c:v>
                </c:pt>
                <c:pt idx="2636">
                  <c:v>1.15799997001886E-2</c:v>
                </c:pt>
                <c:pt idx="2637">
                  <c:v>1.6279999166727101E-2</c:v>
                </c:pt>
                <c:pt idx="2638">
                  <c:v>1.4100000262260401E-2</c:v>
                </c:pt>
                <c:pt idx="2639">
                  <c:v>1.4209999702870801E-2</c:v>
                </c:pt>
                <c:pt idx="2640">
                  <c:v>3.18900011479855E-2</c:v>
                </c:pt>
                <c:pt idx="2641">
                  <c:v>2.5350000709295301E-2</c:v>
                </c:pt>
                <c:pt idx="2642">
                  <c:v>2.4140000343322799E-2</c:v>
                </c:pt>
                <c:pt idx="2643">
                  <c:v>4.1910000145435299E-2</c:v>
                </c:pt>
                <c:pt idx="2644">
                  <c:v>1.8039999529719401E-2</c:v>
                </c:pt>
                <c:pt idx="2645">
                  <c:v>3.04300002753735E-2</c:v>
                </c:pt>
                <c:pt idx="2646">
                  <c:v>1.2810000218451001E-2</c:v>
                </c:pt>
                <c:pt idx="2647">
                  <c:v>2.5790000334382099E-2</c:v>
                </c:pt>
                <c:pt idx="2648">
                  <c:v>1.6359999775886501E-2</c:v>
                </c:pt>
                <c:pt idx="2649">
                  <c:v>3.5209998488426202E-2</c:v>
                </c:pt>
                <c:pt idx="2650">
                  <c:v>2.0630000159144402E-2</c:v>
                </c:pt>
                <c:pt idx="2651">
                  <c:v>1.7300000414252299E-2</c:v>
                </c:pt>
                <c:pt idx="2652">
                  <c:v>1.5799999237060498E-2</c:v>
                </c:pt>
                <c:pt idx="2653">
                  <c:v>1.85300000011921E-2</c:v>
                </c:pt>
                <c:pt idx="2654">
                  <c:v>1.30300000309944E-2</c:v>
                </c:pt>
                <c:pt idx="2655">
                  <c:v>3.4030001610517502E-2</c:v>
                </c:pt>
                <c:pt idx="2656">
                  <c:v>2.5860000401735299E-2</c:v>
                </c:pt>
                <c:pt idx="2657">
                  <c:v>2.10800003260374E-2</c:v>
                </c:pt>
                <c:pt idx="2658">
                  <c:v>2.45600007474422E-2</c:v>
                </c:pt>
                <c:pt idx="2659">
                  <c:v>2.60400008410215E-2</c:v>
                </c:pt>
                <c:pt idx="2660">
                  <c:v>2.20299996435642E-2</c:v>
                </c:pt>
                <c:pt idx="2661">
                  <c:v>1.12600000575185E-2</c:v>
                </c:pt>
                <c:pt idx="2662">
                  <c:v>1.6710000112652799E-2</c:v>
                </c:pt>
                <c:pt idx="2663">
                  <c:v>1.9990000873804099E-2</c:v>
                </c:pt>
                <c:pt idx="2664">
                  <c:v>3.5500001162290601E-2</c:v>
                </c:pt>
                <c:pt idx="2665">
                  <c:v>1.554000005126E-2</c:v>
                </c:pt>
                <c:pt idx="2666">
                  <c:v>1.9050000235438298E-2</c:v>
                </c:pt>
                <c:pt idx="2667">
                  <c:v>1.70099996030331E-2</c:v>
                </c:pt>
                <c:pt idx="2668">
                  <c:v>3.45200002193451E-2</c:v>
                </c:pt>
                <c:pt idx="2669">
                  <c:v>4.1829999536275898E-2</c:v>
                </c:pt>
                <c:pt idx="2670">
                  <c:v>2.3050000891089401E-2</c:v>
                </c:pt>
                <c:pt idx="2671">
                  <c:v>2.8330000117421199E-2</c:v>
                </c:pt>
                <c:pt idx="2672">
                  <c:v>1.6440000385045998E-2</c:v>
                </c:pt>
                <c:pt idx="2673">
                  <c:v>1.85100007802248E-2</c:v>
                </c:pt>
                <c:pt idx="2674">
                  <c:v>1.34699996560812E-2</c:v>
                </c:pt>
                <c:pt idx="2675">
                  <c:v>1.46700004115701E-2</c:v>
                </c:pt>
                <c:pt idx="2676">
                  <c:v>2.0989999175071699E-2</c:v>
                </c:pt>
                <c:pt idx="2677">
                  <c:v>2.95000001788139E-2</c:v>
                </c:pt>
                <c:pt idx="2678">
                  <c:v>1.7729999497532799E-2</c:v>
                </c:pt>
                <c:pt idx="2679">
                  <c:v>2.3979999125003801E-2</c:v>
                </c:pt>
                <c:pt idx="2680">
                  <c:v>2.01799999922514E-2</c:v>
                </c:pt>
                <c:pt idx="2681">
                  <c:v>2.04399991780519E-2</c:v>
                </c:pt>
                <c:pt idx="2682">
                  <c:v>3.39099988341331E-2</c:v>
                </c:pt>
                <c:pt idx="2683">
                  <c:v>2.0659999921917901E-2</c:v>
                </c:pt>
                <c:pt idx="2684">
                  <c:v>3.0090000480413399E-2</c:v>
                </c:pt>
                <c:pt idx="2685">
                  <c:v>2.68500000238419E-2</c:v>
                </c:pt>
                <c:pt idx="2686">
                  <c:v>2.20299996435642E-2</c:v>
                </c:pt>
                <c:pt idx="2687">
                  <c:v>2.95100007206202E-2</c:v>
                </c:pt>
                <c:pt idx="2688">
                  <c:v>3.04000005125999E-2</c:v>
                </c:pt>
                <c:pt idx="2689">
                  <c:v>4.1719999164342901E-2</c:v>
                </c:pt>
                <c:pt idx="2690">
                  <c:v>0.120729997754097</c:v>
                </c:pt>
                <c:pt idx="2691">
                  <c:v>2.3989999666810001E-2</c:v>
                </c:pt>
                <c:pt idx="2692">
                  <c:v>1.8270000815391499E-2</c:v>
                </c:pt>
                <c:pt idx="2693">
                  <c:v>1.22199999168515E-2</c:v>
                </c:pt>
                <c:pt idx="2694">
                  <c:v>1.44600002095103E-2</c:v>
                </c:pt>
                <c:pt idx="2695">
                  <c:v>2.0609999075532001E-2</c:v>
                </c:pt>
                <c:pt idx="2696">
                  <c:v>1.2459999881684799E-2</c:v>
                </c:pt>
                <c:pt idx="2697">
                  <c:v>3.2239999622106601E-2</c:v>
                </c:pt>
                <c:pt idx="2698">
                  <c:v>2.8780000284314201E-2</c:v>
                </c:pt>
                <c:pt idx="2699">
                  <c:v>1.52300000190735E-2</c:v>
                </c:pt>
                <c:pt idx="2700">
                  <c:v>2.4019999429583501E-2</c:v>
                </c:pt>
                <c:pt idx="2701">
                  <c:v>1.06600001454353E-2</c:v>
                </c:pt>
                <c:pt idx="2702">
                  <c:v>1.1559999547898801E-2</c:v>
                </c:pt>
                <c:pt idx="2703">
                  <c:v>1.22800003737211E-2</c:v>
                </c:pt>
                <c:pt idx="2704">
                  <c:v>2.0819999277591698E-2</c:v>
                </c:pt>
                <c:pt idx="2705">
                  <c:v>3.7629999220371198E-2</c:v>
                </c:pt>
                <c:pt idx="2706">
                  <c:v>2.2379999980330498E-2</c:v>
                </c:pt>
                <c:pt idx="2707">
                  <c:v>2.4819999933242801E-2</c:v>
                </c:pt>
                <c:pt idx="2708">
                  <c:v>3.02700009196997E-2</c:v>
                </c:pt>
                <c:pt idx="2709">
                  <c:v>3.0889999121427501E-2</c:v>
                </c:pt>
                <c:pt idx="2710">
                  <c:v>1.5320000238716601E-2</c:v>
                </c:pt>
                <c:pt idx="2711">
                  <c:v>2.0940000191330899E-2</c:v>
                </c:pt>
                <c:pt idx="2712">
                  <c:v>1.2430000118911299E-2</c:v>
                </c:pt>
                <c:pt idx="2713">
                  <c:v>2.7300000190734901E-2</c:v>
                </c:pt>
                <c:pt idx="2714">
                  <c:v>1.0750000365078401E-2</c:v>
                </c:pt>
                <c:pt idx="2715">
                  <c:v>2.60000005364418E-2</c:v>
                </c:pt>
                <c:pt idx="2716">
                  <c:v>3.0470000579953201E-2</c:v>
                </c:pt>
                <c:pt idx="2717">
                  <c:v>1.5320000238716601E-2</c:v>
                </c:pt>
                <c:pt idx="2718">
                  <c:v>5.26699982583523E-2</c:v>
                </c:pt>
                <c:pt idx="2719">
                  <c:v>2.0840000361204099E-2</c:v>
                </c:pt>
                <c:pt idx="2720">
                  <c:v>1.54600003734231E-2</c:v>
                </c:pt>
                <c:pt idx="2721">
                  <c:v>1.6569999977946299E-2</c:v>
                </c:pt>
                <c:pt idx="2722">
                  <c:v>2.0729999989271199E-2</c:v>
                </c:pt>
                <c:pt idx="2723">
                  <c:v>1.8810000270605101E-2</c:v>
                </c:pt>
                <c:pt idx="2724">
                  <c:v>1.2900000438094099E-2</c:v>
                </c:pt>
                <c:pt idx="2725">
                  <c:v>1.44899999722838E-2</c:v>
                </c:pt>
                <c:pt idx="2726">
                  <c:v>2.7419999241828901E-2</c:v>
                </c:pt>
                <c:pt idx="2727">
                  <c:v>4.6360000967979403E-2</c:v>
                </c:pt>
                <c:pt idx="2728">
                  <c:v>3.2570000737905502E-2</c:v>
                </c:pt>
                <c:pt idx="2729">
                  <c:v>3.4499999135732699E-2</c:v>
                </c:pt>
                <c:pt idx="2730">
                  <c:v>4.0040001273155199E-2</c:v>
                </c:pt>
                <c:pt idx="2731">
                  <c:v>1.51800001040101E-2</c:v>
                </c:pt>
                <c:pt idx="2732">
                  <c:v>2.5019999593496298E-2</c:v>
                </c:pt>
                <c:pt idx="2733">
                  <c:v>1.9020000472664798E-2</c:v>
                </c:pt>
                <c:pt idx="2734">
                  <c:v>2.2379999980330498E-2</c:v>
                </c:pt>
                <c:pt idx="2735">
                  <c:v>3.4040000289678601E-2</c:v>
                </c:pt>
                <c:pt idx="2736">
                  <c:v>1.6580000519752499E-2</c:v>
                </c:pt>
                <c:pt idx="2737">
                  <c:v>1.7330000177025798E-2</c:v>
                </c:pt>
                <c:pt idx="2738">
                  <c:v>2.0430000498890901E-2</c:v>
                </c:pt>
                <c:pt idx="2739">
                  <c:v>1.7060000449419001E-2</c:v>
                </c:pt>
                <c:pt idx="2740">
                  <c:v>1.77999995648861E-2</c:v>
                </c:pt>
                <c:pt idx="2741">
                  <c:v>3.1099999323487299E-2</c:v>
                </c:pt>
                <c:pt idx="2742">
                  <c:v>1.5039999969303599E-2</c:v>
                </c:pt>
                <c:pt idx="2743">
                  <c:v>2.3860000073909801E-2</c:v>
                </c:pt>
                <c:pt idx="2744">
                  <c:v>1.7249999567866301E-2</c:v>
                </c:pt>
                <c:pt idx="2745">
                  <c:v>3.0200000852346399E-2</c:v>
                </c:pt>
                <c:pt idx="2746">
                  <c:v>3.6559998989105197E-2</c:v>
                </c:pt>
                <c:pt idx="2747">
                  <c:v>1.6470000147819502E-2</c:v>
                </c:pt>
                <c:pt idx="2748">
                  <c:v>1.3600000180304101E-2</c:v>
                </c:pt>
                <c:pt idx="2749">
                  <c:v>2.1220000460743901E-2</c:v>
                </c:pt>
                <c:pt idx="2750">
                  <c:v>1.2020000256597999E-2</c:v>
                </c:pt>
                <c:pt idx="2751">
                  <c:v>1.2780000455677501E-2</c:v>
                </c:pt>
                <c:pt idx="2752">
                  <c:v>2.3989999666810001E-2</c:v>
                </c:pt>
                <c:pt idx="2753">
                  <c:v>1.61199998110533E-2</c:v>
                </c:pt>
                <c:pt idx="2754">
                  <c:v>2.0169999450445199E-2</c:v>
                </c:pt>
                <c:pt idx="2755">
                  <c:v>1.6319999471306801E-2</c:v>
                </c:pt>
                <c:pt idx="2756">
                  <c:v>1.47700002416968E-2</c:v>
                </c:pt>
                <c:pt idx="2757">
                  <c:v>1.6279999166727101E-2</c:v>
                </c:pt>
                <c:pt idx="2758">
                  <c:v>1.42400003969669E-2</c:v>
                </c:pt>
                <c:pt idx="2759">
                  <c:v>1.13000003620982E-2</c:v>
                </c:pt>
                <c:pt idx="2760">
                  <c:v>1.38600002974272E-2</c:v>
                </c:pt>
                <c:pt idx="2761">
                  <c:v>1.13099999725819E-2</c:v>
                </c:pt>
                <c:pt idx="2762">
                  <c:v>1.42799997702241E-2</c:v>
                </c:pt>
                <c:pt idx="2763">
                  <c:v>1.5820000320672999E-2</c:v>
                </c:pt>
                <c:pt idx="2764">
                  <c:v>1.31400004029274E-2</c:v>
                </c:pt>
                <c:pt idx="2765">
                  <c:v>1.4440000057220501E-2</c:v>
                </c:pt>
                <c:pt idx="2766">
                  <c:v>1.07699995860457E-2</c:v>
                </c:pt>
                <c:pt idx="2767">
                  <c:v>1.51699995622039E-2</c:v>
                </c:pt>
                <c:pt idx="2768">
                  <c:v>2.79900003224611E-2</c:v>
                </c:pt>
                <c:pt idx="2769">
                  <c:v>2.0789999514818198E-2</c:v>
                </c:pt>
                <c:pt idx="2770">
                  <c:v>2.8909999877214401E-2</c:v>
                </c:pt>
                <c:pt idx="2771">
                  <c:v>2.78099998831749E-2</c:v>
                </c:pt>
                <c:pt idx="2772">
                  <c:v>1.2190000154078E-2</c:v>
                </c:pt>
                <c:pt idx="2773">
                  <c:v>1.9799999892711601E-2</c:v>
                </c:pt>
                <c:pt idx="2774">
                  <c:v>1.5820000320672999E-2</c:v>
                </c:pt>
                <c:pt idx="2775">
                  <c:v>2.1260000765323601E-2</c:v>
                </c:pt>
                <c:pt idx="2776">
                  <c:v>2.2280000150203701E-2</c:v>
                </c:pt>
                <c:pt idx="2777">
                  <c:v>1.7880000174045601E-2</c:v>
                </c:pt>
                <c:pt idx="2778">
                  <c:v>2.1290000528097201E-2</c:v>
                </c:pt>
                <c:pt idx="2779">
                  <c:v>2.0840000361204099E-2</c:v>
                </c:pt>
                <c:pt idx="2780">
                  <c:v>1.6499999910593002E-2</c:v>
                </c:pt>
                <c:pt idx="2781">
                  <c:v>2.19500008970499E-2</c:v>
                </c:pt>
                <c:pt idx="2782">
                  <c:v>4.2050000280141803E-2</c:v>
                </c:pt>
                <c:pt idx="2783">
                  <c:v>1.7270000651478799E-2</c:v>
                </c:pt>
                <c:pt idx="2784">
                  <c:v>1.52300000190735E-2</c:v>
                </c:pt>
                <c:pt idx="2785">
                  <c:v>1.7359999939799298E-2</c:v>
                </c:pt>
                <c:pt idx="2786">
                  <c:v>3.2170001417398501E-2</c:v>
                </c:pt>
                <c:pt idx="2787">
                  <c:v>0.20769000053405801</c:v>
                </c:pt>
                <c:pt idx="2788">
                  <c:v>2.61700004339218E-2</c:v>
                </c:pt>
                <c:pt idx="2789">
                  <c:v>1.47299999371171E-2</c:v>
                </c:pt>
                <c:pt idx="2790">
                  <c:v>2.1759999915957499E-2</c:v>
                </c:pt>
                <c:pt idx="2791">
                  <c:v>2.3010000586509701E-2</c:v>
                </c:pt>
                <c:pt idx="2792">
                  <c:v>3.1199999153613999E-2</c:v>
                </c:pt>
                <c:pt idx="2793">
                  <c:v>1.25500001013279E-2</c:v>
                </c:pt>
                <c:pt idx="2794">
                  <c:v>2.1360000595450401E-2</c:v>
                </c:pt>
                <c:pt idx="2795">
                  <c:v>1.3299999758601201E-2</c:v>
                </c:pt>
                <c:pt idx="2796">
                  <c:v>1.3740000315010501E-2</c:v>
                </c:pt>
                <c:pt idx="2797">
                  <c:v>1.2869999743998099E-2</c:v>
                </c:pt>
                <c:pt idx="2798">
                  <c:v>0.168449997901917</c:v>
                </c:pt>
                <c:pt idx="2799">
                  <c:v>3.70500013232231E-2</c:v>
                </c:pt>
                <c:pt idx="2800">
                  <c:v>2.3870000615716001E-2</c:v>
                </c:pt>
                <c:pt idx="2801">
                  <c:v>1.6720000654459E-2</c:v>
                </c:pt>
                <c:pt idx="2802">
                  <c:v>0.162640005350113</c:v>
                </c:pt>
                <c:pt idx="2803">
                  <c:v>3.3599998801946598E-2</c:v>
                </c:pt>
                <c:pt idx="2804">
                  <c:v>3.7470001727342599E-2</c:v>
                </c:pt>
                <c:pt idx="2805">
                  <c:v>3.7360001355409601E-2</c:v>
                </c:pt>
                <c:pt idx="2806">
                  <c:v>2.0919999107718499E-2</c:v>
                </c:pt>
                <c:pt idx="2807">
                  <c:v>3.3339999616146102E-2</c:v>
                </c:pt>
                <c:pt idx="2808">
                  <c:v>4.2010001838207203E-2</c:v>
                </c:pt>
                <c:pt idx="2809">
                  <c:v>2.3320000618696199E-2</c:v>
                </c:pt>
                <c:pt idx="2810">
                  <c:v>3.4370001405477503E-2</c:v>
                </c:pt>
                <c:pt idx="2811">
                  <c:v>2.1539999172091501E-2</c:v>
                </c:pt>
                <c:pt idx="2812">
                  <c:v>3.63200008869171E-2</c:v>
                </c:pt>
                <c:pt idx="2813">
                  <c:v>2.0020000636577599E-2</c:v>
                </c:pt>
                <c:pt idx="2814">
                  <c:v>4.4380001723766299E-2</c:v>
                </c:pt>
                <c:pt idx="2815">
                  <c:v>3.6060001701116597E-2</c:v>
                </c:pt>
                <c:pt idx="2816">
                  <c:v>4.5529998838901499E-2</c:v>
                </c:pt>
                <c:pt idx="2817">
                  <c:v>3.8580000400543199E-2</c:v>
                </c:pt>
                <c:pt idx="2818">
                  <c:v>0.22995999455451999</c:v>
                </c:pt>
                <c:pt idx="2819">
                  <c:v>1.17449998855591</c:v>
                </c:pt>
                <c:pt idx="2820">
                  <c:v>7.9980000853538499E-2</c:v>
                </c:pt>
                <c:pt idx="2821">
                  <c:v>1.2919999659061401E-2</c:v>
                </c:pt>
                <c:pt idx="2822">
                  <c:v>3.63899990916252E-2</c:v>
                </c:pt>
                <c:pt idx="2823">
                  <c:v>1.68999992311001E-2</c:v>
                </c:pt>
                <c:pt idx="2824">
                  <c:v>2.6399999856948901E-2</c:v>
                </c:pt>
                <c:pt idx="2825">
                  <c:v>0.36836999654769897</c:v>
                </c:pt>
                <c:pt idx="2826">
                  <c:v>2.0330000668764101E-2</c:v>
                </c:pt>
                <c:pt idx="2827">
                  <c:v>2.3360000923275899E-2</c:v>
                </c:pt>
                <c:pt idx="2828">
                  <c:v>3.1759999692439998E-2</c:v>
                </c:pt>
                <c:pt idx="2829">
                  <c:v>0.45416998863220198</c:v>
                </c:pt>
                <c:pt idx="2830">
                  <c:v>5.1720000803470598E-2</c:v>
                </c:pt>
                <c:pt idx="2831">
                  <c:v>0.53409999608993497</c:v>
                </c:pt>
                <c:pt idx="2832">
                  <c:v>2.5939999148249598E-2</c:v>
                </c:pt>
                <c:pt idx="2833">
                  <c:v>2.5939999148249598E-2</c:v>
                </c:pt>
                <c:pt idx="2834">
                  <c:v>3.6880001425743103E-2</c:v>
                </c:pt>
                <c:pt idx="2835">
                  <c:v>3.04000005125999E-2</c:v>
                </c:pt>
                <c:pt idx="2836">
                  <c:v>0.26956000924110401</c:v>
                </c:pt>
                <c:pt idx="2837">
                  <c:v>3.4860000014305101E-2</c:v>
                </c:pt>
                <c:pt idx="2838">
                  <c:v>2.70199999213219E-2</c:v>
                </c:pt>
                <c:pt idx="2839">
                  <c:v>3.5989999771118199E-2</c:v>
                </c:pt>
                <c:pt idx="2840">
                  <c:v>3.1739998608827598E-2</c:v>
                </c:pt>
                <c:pt idx="2841">
                  <c:v>0.38980001211166398</c:v>
                </c:pt>
                <c:pt idx="2842">
                  <c:v>2.6559999212622601E-2</c:v>
                </c:pt>
                <c:pt idx="2843">
                  <c:v>2.3970000445842701E-2</c:v>
                </c:pt>
                <c:pt idx="2844">
                  <c:v>2.6839999482035599E-2</c:v>
                </c:pt>
                <c:pt idx="2845">
                  <c:v>1.1979999952018301E-2</c:v>
                </c:pt>
                <c:pt idx="2846">
                  <c:v>1.6629999503493299E-2</c:v>
                </c:pt>
                <c:pt idx="2847">
                  <c:v>2.2379999980330498E-2</c:v>
                </c:pt>
                <c:pt idx="2848">
                  <c:v>0.27156001329422003</c:v>
                </c:pt>
                <c:pt idx="2849">
                  <c:v>7.1340002119541196E-2</c:v>
                </c:pt>
                <c:pt idx="2850">
                  <c:v>0.22104999423027</c:v>
                </c:pt>
                <c:pt idx="2851">
                  <c:v>0.251769989728928</c:v>
                </c:pt>
                <c:pt idx="2852">
                  <c:v>0.487890005111694</c:v>
                </c:pt>
                <c:pt idx="2853">
                  <c:v>8.1100001931190505E-2</c:v>
                </c:pt>
                <c:pt idx="2854">
                  <c:v>1.8939999863505402E-2</c:v>
                </c:pt>
                <c:pt idx="2855">
                  <c:v>2.6440000161528601E-2</c:v>
                </c:pt>
                <c:pt idx="2856">
                  <c:v>3.70300002396107E-2</c:v>
                </c:pt>
                <c:pt idx="2857">
                  <c:v>2.52000000327826E-2</c:v>
                </c:pt>
                <c:pt idx="2858">
                  <c:v>6.0589998960495002E-2</c:v>
                </c:pt>
                <c:pt idx="2859">
                  <c:v>3.4690000116825097E-2</c:v>
                </c:pt>
                <c:pt idx="2860">
                  <c:v>2.9479999095201499E-2</c:v>
                </c:pt>
                <c:pt idx="2861">
                  <c:v>8.0329999327659607E-2</c:v>
                </c:pt>
                <c:pt idx="2862">
                  <c:v>2.9050000011920901E-2</c:v>
                </c:pt>
                <c:pt idx="2863">
                  <c:v>0.118479996919632</c:v>
                </c:pt>
                <c:pt idx="2864">
                  <c:v>5.0119999796152101E-2</c:v>
                </c:pt>
                <c:pt idx="2865">
                  <c:v>2.3709999397397E-2</c:v>
                </c:pt>
                <c:pt idx="2866">
                  <c:v>2.7189999818801901E-2</c:v>
                </c:pt>
                <c:pt idx="2867">
                  <c:v>4.5630000531673397E-2</c:v>
                </c:pt>
                <c:pt idx="2868">
                  <c:v>0.520150005817413</c:v>
                </c:pt>
                <c:pt idx="2869">
                  <c:v>2.04099994152784E-2</c:v>
                </c:pt>
                <c:pt idx="2870">
                  <c:v>1.85700003057718E-2</c:v>
                </c:pt>
                <c:pt idx="2871">
                  <c:v>0.32824999094009399</c:v>
                </c:pt>
                <c:pt idx="2872">
                  <c:v>2.5879999622702599E-2</c:v>
                </c:pt>
                <c:pt idx="2873">
                  <c:v>3.96200008690357E-2</c:v>
                </c:pt>
                <c:pt idx="2874">
                  <c:v>1.4960000291466701E-2</c:v>
                </c:pt>
                <c:pt idx="2875">
                  <c:v>3.9179999381303801E-2</c:v>
                </c:pt>
                <c:pt idx="2876">
                  <c:v>2.0899999886751199E-2</c:v>
                </c:pt>
                <c:pt idx="2877">
                  <c:v>3.4860000014305101E-2</c:v>
                </c:pt>
                <c:pt idx="2878">
                  <c:v>1.94300003349781E-2</c:v>
                </c:pt>
                <c:pt idx="2879">
                  <c:v>0.132320001721382</c:v>
                </c:pt>
                <c:pt idx="2880">
                  <c:v>2.78399996459484E-2</c:v>
                </c:pt>
                <c:pt idx="2881">
                  <c:v>2.7459999546408698E-2</c:v>
                </c:pt>
                <c:pt idx="2882">
                  <c:v>4.7639999538660001E-2</c:v>
                </c:pt>
                <c:pt idx="2883">
                  <c:v>3.2570000737905502E-2</c:v>
                </c:pt>
                <c:pt idx="2884">
                  <c:v>0.37773999571800199</c:v>
                </c:pt>
                <c:pt idx="2885">
                  <c:v>1.1230000294745E-2</c:v>
                </c:pt>
                <c:pt idx="2886">
                  <c:v>2.6569999754428902E-2</c:v>
                </c:pt>
                <c:pt idx="2887">
                  <c:v>2.87399999797344E-2</c:v>
                </c:pt>
                <c:pt idx="2888">
                  <c:v>2.8079999610781701E-2</c:v>
                </c:pt>
                <c:pt idx="2889">
                  <c:v>2.6769999414682399E-2</c:v>
                </c:pt>
                <c:pt idx="2890">
                  <c:v>0.26879000663757302</c:v>
                </c:pt>
                <c:pt idx="2891">
                  <c:v>5.7209998369216898E-2</c:v>
                </c:pt>
                <c:pt idx="2892">
                  <c:v>2.0169999450445199E-2</c:v>
                </c:pt>
                <c:pt idx="2893">
                  <c:v>1.76699999719858E-2</c:v>
                </c:pt>
                <c:pt idx="2894">
                  <c:v>2.4119999259710301E-2</c:v>
                </c:pt>
                <c:pt idx="2895">
                  <c:v>2.6869999244809199E-2</c:v>
                </c:pt>
                <c:pt idx="2896">
                  <c:v>3.9719998836517299E-2</c:v>
                </c:pt>
                <c:pt idx="2897">
                  <c:v>2.2989999502897301E-2</c:v>
                </c:pt>
                <c:pt idx="2898">
                  <c:v>2.6559999212622601E-2</c:v>
                </c:pt>
                <c:pt idx="2899">
                  <c:v>1.26000000163913E-2</c:v>
                </c:pt>
                <c:pt idx="2900">
                  <c:v>2.9419999569654499E-2</c:v>
                </c:pt>
                <c:pt idx="2901">
                  <c:v>3.2519999891519498E-2</c:v>
                </c:pt>
                <c:pt idx="2902">
                  <c:v>3.5470001399517101E-2</c:v>
                </c:pt>
                <c:pt idx="2903">
                  <c:v>2.9519999399781199E-2</c:v>
                </c:pt>
                <c:pt idx="2904">
                  <c:v>5.3860001266002697E-2</c:v>
                </c:pt>
                <c:pt idx="2905">
                  <c:v>2.60400008410215E-2</c:v>
                </c:pt>
                <c:pt idx="2906">
                  <c:v>4.9520000815391499E-2</c:v>
                </c:pt>
                <c:pt idx="2907">
                  <c:v>0.13416999578475999</c:v>
                </c:pt>
                <c:pt idx="2908">
                  <c:v>2.9519999399781199E-2</c:v>
                </c:pt>
                <c:pt idx="2909">
                  <c:v>2.3590000346303E-2</c:v>
                </c:pt>
                <c:pt idx="2910">
                  <c:v>1.5909999608993499E-2</c:v>
                </c:pt>
                <c:pt idx="2911">
                  <c:v>1.3299999758601201E-2</c:v>
                </c:pt>
                <c:pt idx="2912">
                  <c:v>5.1240000873804099E-2</c:v>
                </c:pt>
                <c:pt idx="2913">
                  <c:v>1.31400004029274E-2</c:v>
                </c:pt>
                <c:pt idx="2914">
                  <c:v>4.78800013661385E-2</c:v>
                </c:pt>
                <c:pt idx="2915">
                  <c:v>4.3760001659393297E-2</c:v>
                </c:pt>
                <c:pt idx="2916">
                  <c:v>3.1989999115467099E-2</c:v>
                </c:pt>
                <c:pt idx="2917">
                  <c:v>2.5779999792575801E-2</c:v>
                </c:pt>
                <c:pt idx="2918">
                  <c:v>3.9749998599290799E-2</c:v>
                </c:pt>
                <c:pt idx="2919">
                  <c:v>1.0499999858439E-2</c:v>
                </c:pt>
                <c:pt idx="2920">
                  <c:v>1.75700001418591E-2</c:v>
                </c:pt>
                <c:pt idx="2921">
                  <c:v>5.5449999868869802E-2</c:v>
                </c:pt>
                <c:pt idx="2922">
                  <c:v>0.13874000310897799</c:v>
                </c:pt>
                <c:pt idx="2923">
                  <c:v>2.8030000627040901E-2</c:v>
                </c:pt>
                <c:pt idx="2924">
                  <c:v>3.1020000576973E-2</c:v>
                </c:pt>
                <c:pt idx="2925">
                  <c:v>3.03300004452467E-2</c:v>
                </c:pt>
                <c:pt idx="2926">
                  <c:v>4.2380001395940801E-2</c:v>
                </c:pt>
                <c:pt idx="2927">
                  <c:v>2.8139999136328701E-2</c:v>
                </c:pt>
                <c:pt idx="2928">
                  <c:v>3.31799983978271E-2</c:v>
                </c:pt>
                <c:pt idx="2929">
                  <c:v>4.0490001440048197E-2</c:v>
                </c:pt>
                <c:pt idx="2930">
                  <c:v>4.5040000230073901E-2</c:v>
                </c:pt>
                <c:pt idx="2931">
                  <c:v>2.10900008678436E-2</c:v>
                </c:pt>
                <c:pt idx="2932">
                  <c:v>3.7650000303983702E-2</c:v>
                </c:pt>
                <c:pt idx="2933">
                  <c:v>3.1390000134706497E-2</c:v>
                </c:pt>
                <c:pt idx="2934">
                  <c:v>0.30083999037742598</c:v>
                </c:pt>
                <c:pt idx="2935">
                  <c:v>1.6799999400973299E-2</c:v>
                </c:pt>
                <c:pt idx="2936">
                  <c:v>1.35700004175305E-2</c:v>
                </c:pt>
                <c:pt idx="2937">
                  <c:v>1.9929999485611902E-2</c:v>
                </c:pt>
                <c:pt idx="2938">
                  <c:v>0.21299999952316301</c:v>
                </c:pt>
                <c:pt idx="2939">
                  <c:v>1.76500007510185E-2</c:v>
                </c:pt>
                <c:pt idx="2940">
                  <c:v>3.6139998584985698E-2</c:v>
                </c:pt>
                <c:pt idx="2941">
                  <c:v>2.8060000389814401E-2</c:v>
                </c:pt>
                <c:pt idx="2942">
                  <c:v>0.12500999867916099</c:v>
                </c:pt>
                <c:pt idx="2943">
                  <c:v>0.21919000148773199</c:v>
                </c:pt>
                <c:pt idx="2944">
                  <c:v>1.6410000622272498E-2</c:v>
                </c:pt>
                <c:pt idx="2945">
                  <c:v>6.6569998860359206E-2</c:v>
                </c:pt>
                <c:pt idx="2946">
                  <c:v>1.78200006484985E-2</c:v>
                </c:pt>
                <c:pt idx="2947">
                  <c:v>6.4249999821186093E-2</c:v>
                </c:pt>
                <c:pt idx="2948">
                  <c:v>2.3499999195337299E-2</c:v>
                </c:pt>
                <c:pt idx="2949">
                  <c:v>5.92599995434284E-2</c:v>
                </c:pt>
                <c:pt idx="2950">
                  <c:v>2.0419999957084701E-2</c:v>
                </c:pt>
                <c:pt idx="2951">
                  <c:v>2.44600009173155E-2</c:v>
                </c:pt>
                <c:pt idx="2952">
                  <c:v>2.9750000685453401E-2</c:v>
                </c:pt>
                <c:pt idx="2953">
                  <c:v>1.8580000847578E-2</c:v>
                </c:pt>
                <c:pt idx="2954">
                  <c:v>2.8119999915361401E-2</c:v>
                </c:pt>
                <c:pt idx="2955">
                  <c:v>7.6300002634525299E-2</c:v>
                </c:pt>
                <c:pt idx="2956">
                  <c:v>1.8060000613331802E-2</c:v>
                </c:pt>
                <c:pt idx="2957">
                  <c:v>8.2599997520446805E-2</c:v>
                </c:pt>
                <c:pt idx="2958">
                  <c:v>1.8060000613331802E-2</c:v>
                </c:pt>
                <c:pt idx="2959">
                  <c:v>1.22800003737211E-2</c:v>
                </c:pt>
                <c:pt idx="2960">
                  <c:v>1.2980000115930999E-2</c:v>
                </c:pt>
                <c:pt idx="2961">
                  <c:v>1.8209999427199398E-2</c:v>
                </c:pt>
                <c:pt idx="2962">
                  <c:v>1.2609999626874899E-2</c:v>
                </c:pt>
                <c:pt idx="2963">
                  <c:v>1.8349999561905899E-2</c:v>
                </c:pt>
                <c:pt idx="2964">
                  <c:v>1.1130000464618201E-2</c:v>
                </c:pt>
                <c:pt idx="2965">
                  <c:v>2.0500000566244101E-2</c:v>
                </c:pt>
                <c:pt idx="2966">
                  <c:v>1.5069999732077099E-2</c:v>
                </c:pt>
                <c:pt idx="2967">
                  <c:v>1.61899998784065E-2</c:v>
                </c:pt>
                <c:pt idx="2968">
                  <c:v>1.7969999462366101E-2</c:v>
                </c:pt>
                <c:pt idx="2969">
                  <c:v>1.78699996322393E-2</c:v>
                </c:pt>
                <c:pt idx="2970">
                  <c:v>7.6739996671676594E-2</c:v>
                </c:pt>
                <c:pt idx="2971">
                  <c:v>1.9710000604391101E-2</c:v>
                </c:pt>
                <c:pt idx="2972">
                  <c:v>1.67900007218122E-2</c:v>
                </c:pt>
                <c:pt idx="2973">
                  <c:v>1.78599990904331E-2</c:v>
                </c:pt>
                <c:pt idx="2974">
                  <c:v>1.28399999812245E-2</c:v>
                </c:pt>
                <c:pt idx="2975">
                  <c:v>1.3269999995827699E-2</c:v>
                </c:pt>
                <c:pt idx="2976">
                  <c:v>6.3539996743202196E-2</c:v>
                </c:pt>
                <c:pt idx="2977">
                  <c:v>1.4109999872744101E-2</c:v>
                </c:pt>
                <c:pt idx="2978">
                  <c:v>2.2329999133944501E-2</c:v>
                </c:pt>
                <c:pt idx="2979">
                  <c:v>1.8139999359846101E-2</c:v>
                </c:pt>
                <c:pt idx="2980">
                  <c:v>7.5209997594356495E-2</c:v>
                </c:pt>
                <c:pt idx="2981">
                  <c:v>3.0230000615119899E-2</c:v>
                </c:pt>
                <c:pt idx="2982">
                  <c:v>1.7729999497532799E-2</c:v>
                </c:pt>
                <c:pt idx="2983">
                  <c:v>0.100620001554489</c:v>
                </c:pt>
                <c:pt idx="2984">
                  <c:v>1.9780000671744302E-2</c:v>
                </c:pt>
                <c:pt idx="2985">
                  <c:v>3.1830001622438403E-2</c:v>
                </c:pt>
                <c:pt idx="2986">
                  <c:v>1.7680000513792E-2</c:v>
                </c:pt>
                <c:pt idx="2987">
                  <c:v>1.7969999462366101E-2</c:v>
                </c:pt>
                <c:pt idx="2988">
                  <c:v>2.0899999886751199E-2</c:v>
                </c:pt>
                <c:pt idx="2989">
                  <c:v>2.2910000756382901E-2</c:v>
                </c:pt>
                <c:pt idx="2990">
                  <c:v>2.71000005304813E-2</c:v>
                </c:pt>
                <c:pt idx="2991">
                  <c:v>7.7890001237392398E-2</c:v>
                </c:pt>
                <c:pt idx="2992">
                  <c:v>2.45099999010563E-2</c:v>
                </c:pt>
                <c:pt idx="2993">
                  <c:v>1.8279999494552598E-2</c:v>
                </c:pt>
                <c:pt idx="2994">
                  <c:v>2.4399999529123299E-2</c:v>
                </c:pt>
                <c:pt idx="2995">
                  <c:v>0.101549997925758</c:v>
                </c:pt>
                <c:pt idx="2996">
                  <c:v>2.8189999982714702E-2</c:v>
                </c:pt>
                <c:pt idx="2997">
                  <c:v>2.3979999125003801E-2</c:v>
                </c:pt>
                <c:pt idx="2998">
                  <c:v>3.03700007498264E-2</c:v>
                </c:pt>
                <c:pt idx="2999">
                  <c:v>3.0260000377893399E-2</c:v>
                </c:pt>
                <c:pt idx="3000">
                  <c:v>1.9950000569224399E-2</c:v>
                </c:pt>
                <c:pt idx="3001">
                  <c:v>1.4980000443756599E-2</c:v>
                </c:pt>
                <c:pt idx="3002">
                  <c:v>2.6629999279975902E-2</c:v>
                </c:pt>
                <c:pt idx="3003">
                  <c:v>4.8810001462697997E-2</c:v>
                </c:pt>
                <c:pt idx="3004">
                  <c:v>5.1049999892711598E-2</c:v>
                </c:pt>
                <c:pt idx="3005">
                  <c:v>4.7249998897314099E-2</c:v>
                </c:pt>
                <c:pt idx="3006">
                  <c:v>1.39300003647804E-2</c:v>
                </c:pt>
                <c:pt idx="3007">
                  <c:v>1.44100002944469E-2</c:v>
                </c:pt>
                <c:pt idx="3008">
                  <c:v>1.7389999702572798E-2</c:v>
                </c:pt>
                <c:pt idx="3009">
                  <c:v>9.1470003128051799E-2</c:v>
                </c:pt>
                <c:pt idx="3010">
                  <c:v>0.134210005402565</c:v>
                </c:pt>
                <c:pt idx="3011">
                  <c:v>2.8240000829100598E-2</c:v>
                </c:pt>
                <c:pt idx="3012">
                  <c:v>2.5140000507235499E-2</c:v>
                </c:pt>
                <c:pt idx="3013">
                  <c:v>5.1669999957084697E-2</c:v>
                </c:pt>
                <c:pt idx="3014">
                  <c:v>4.3030001223087297E-2</c:v>
                </c:pt>
                <c:pt idx="3015">
                  <c:v>7.9000002006068804E-4</c:v>
                </c:pt>
                <c:pt idx="3016">
                  <c:v>8.9000002481043295E-4</c:v>
                </c:pt>
                <c:pt idx="3017">
                  <c:v>1.4609999954700499E-2</c:v>
                </c:pt>
                <c:pt idx="3018">
                  <c:v>1.8009999766945801E-2</c:v>
                </c:pt>
                <c:pt idx="3019">
                  <c:v>3.1599998474121101E-2</c:v>
                </c:pt>
                <c:pt idx="3020">
                  <c:v>4.4530000537633903E-2</c:v>
                </c:pt>
                <c:pt idx="3021">
                  <c:v>5.6549999862909303E-2</c:v>
                </c:pt>
                <c:pt idx="3022">
                  <c:v>3.5199999809265102E-2</c:v>
                </c:pt>
                <c:pt idx="3023">
                  <c:v>3.0770000070333502E-2</c:v>
                </c:pt>
                <c:pt idx="3024">
                  <c:v>3.8559999316930799E-2</c:v>
                </c:pt>
                <c:pt idx="3025">
                  <c:v>4.1590001434087802E-2</c:v>
                </c:pt>
                <c:pt idx="3026">
                  <c:v>4.5719999819994001E-2</c:v>
                </c:pt>
                <c:pt idx="3027">
                  <c:v>3.9220001548528699E-2</c:v>
                </c:pt>
                <c:pt idx="3028">
                  <c:v>3.5849999636411702E-2</c:v>
                </c:pt>
                <c:pt idx="3029">
                  <c:v>3.9310000836849199E-2</c:v>
                </c:pt>
                <c:pt idx="3030">
                  <c:v>2.6620000600814799E-2</c:v>
                </c:pt>
                <c:pt idx="3031">
                  <c:v>3.1470000743866001E-2</c:v>
                </c:pt>
                <c:pt idx="3032">
                  <c:v>2.7419999241828901E-2</c:v>
                </c:pt>
                <c:pt idx="3033">
                  <c:v>1.86700001358986E-2</c:v>
                </c:pt>
                <c:pt idx="3034">
                  <c:v>2.94599998742342E-2</c:v>
                </c:pt>
                <c:pt idx="3035">
                  <c:v>4.2649999260902398E-2</c:v>
                </c:pt>
                <c:pt idx="3036">
                  <c:v>1.85100007802248E-2</c:v>
                </c:pt>
                <c:pt idx="3037">
                  <c:v>3.3780001103878E-2</c:v>
                </c:pt>
                <c:pt idx="3038">
                  <c:v>2.9839999973774001E-2</c:v>
                </c:pt>
                <c:pt idx="3039">
                  <c:v>3.3829998224973699E-2</c:v>
                </c:pt>
                <c:pt idx="3040">
                  <c:v>2.9740000143647201E-2</c:v>
                </c:pt>
                <c:pt idx="3041">
                  <c:v>0.179030001163483</c:v>
                </c:pt>
                <c:pt idx="3042">
                  <c:v>2.3590000346303E-2</c:v>
                </c:pt>
                <c:pt idx="3043">
                  <c:v>2.0589999854564701E-2</c:v>
                </c:pt>
                <c:pt idx="3044">
                  <c:v>2.5979999452829399E-2</c:v>
                </c:pt>
                <c:pt idx="3045">
                  <c:v>1.8349999561905899E-2</c:v>
                </c:pt>
                <c:pt idx="3046">
                  <c:v>9.2730000615119906E-2</c:v>
                </c:pt>
                <c:pt idx="3047">
                  <c:v>0.12512999773025499</c:v>
                </c:pt>
                <c:pt idx="3048">
                  <c:v>0.13379999995231601</c:v>
                </c:pt>
                <c:pt idx="3049">
                  <c:v>2.0519999787211401E-2</c:v>
                </c:pt>
                <c:pt idx="3050">
                  <c:v>4.3519999831914902E-2</c:v>
                </c:pt>
                <c:pt idx="3051">
                  <c:v>0.36408001184463501</c:v>
                </c:pt>
                <c:pt idx="3052">
                  <c:v>4.4829998165368999E-2</c:v>
                </c:pt>
                <c:pt idx="3053">
                  <c:v>0.146270006895065</c:v>
                </c:pt>
                <c:pt idx="3054">
                  <c:v>5.3950000554323203E-2</c:v>
                </c:pt>
                <c:pt idx="3055">
                  <c:v>2.6839999482035599E-2</c:v>
                </c:pt>
                <c:pt idx="3056">
                  <c:v>2.9190000146627398E-2</c:v>
                </c:pt>
                <c:pt idx="3057">
                  <c:v>1.6799999866634601E-3</c:v>
                </c:pt>
                <c:pt idx="3058">
                  <c:v>8.5999997099861503E-4</c:v>
                </c:pt>
                <c:pt idx="3059">
                  <c:v>1.1490000411868101E-2</c:v>
                </c:pt>
                <c:pt idx="3060">
                  <c:v>3.0060000717639899E-2</c:v>
                </c:pt>
                <c:pt idx="3061">
                  <c:v>3.4030001610517502E-2</c:v>
                </c:pt>
                <c:pt idx="3062">
                  <c:v>2.9340000823140099E-2</c:v>
                </c:pt>
                <c:pt idx="3063">
                  <c:v>2.1660000085830699E-2</c:v>
                </c:pt>
                <c:pt idx="3064">
                  <c:v>2.6699999347329102E-2</c:v>
                </c:pt>
                <c:pt idx="3065">
                  <c:v>2.0710000768303899E-2</c:v>
                </c:pt>
                <c:pt idx="3066">
                  <c:v>3.3649999648332603E-2</c:v>
                </c:pt>
                <c:pt idx="3067">
                  <c:v>2.52299997955561E-2</c:v>
                </c:pt>
                <c:pt idx="3068">
                  <c:v>0.22594000399112699</c:v>
                </c:pt>
                <c:pt idx="3069">
                  <c:v>6.3210003077983898E-2</c:v>
                </c:pt>
                <c:pt idx="3070">
                  <c:v>4.28900010883808E-2</c:v>
                </c:pt>
                <c:pt idx="3071">
                  <c:v>2.1420000120997401E-2</c:v>
                </c:pt>
                <c:pt idx="3072">
                  <c:v>2.7710000053048099E-2</c:v>
                </c:pt>
                <c:pt idx="3073">
                  <c:v>1.77400000393391E-2</c:v>
                </c:pt>
                <c:pt idx="3074">
                  <c:v>0.28222998976707497</c:v>
                </c:pt>
                <c:pt idx="3075">
                  <c:v>4.0750000625848798E-2</c:v>
                </c:pt>
                <c:pt idx="3076">
                  <c:v>2.4709999561309801E-2</c:v>
                </c:pt>
                <c:pt idx="3077">
                  <c:v>3.3459998667240101E-2</c:v>
                </c:pt>
                <c:pt idx="3078">
                  <c:v>5.2060000598430599E-2</c:v>
                </c:pt>
                <c:pt idx="3079">
                  <c:v>0.163479998707771</c:v>
                </c:pt>
                <c:pt idx="3080">
                  <c:v>2.6639999821782102E-2</c:v>
                </c:pt>
                <c:pt idx="3081">
                  <c:v>9.5839999616146102E-2</c:v>
                </c:pt>
                <c:pt idx="3082">
                  <c:v>1.44499996677041E-2</c:v>
                </c:pt>
                <c:pt idx="3083">
                  <c:v>3.04199997335672E-2</c:v>
                </c:pt>
                <c:pt idx="3084">
                  <c:v>2.79399994760752E-2</c:v>
                </c:pt>
                <c:pt idx="3085">
                  <c:v>4.0770001709461198E-2</c:v>
                </c:pt>
                <c:pt idx="3086">
                  <c:v>1.22600002214313E-2</c:v>
                </c:pt>
                <c:pt idx="3087">
                  <c:v>2.3940000683069201E-2</c:v>
                </c:pt>
                <c:pt idx="3088">
                  <c:v>2.26700007915497E-2</c:v>
                </c:pt>
                <c:pt idx="3089">
                  <c:v>2.2339999675750701E-2</c:v>
                </c:pt>
                <c:pt idx="3090">
                  <c:v>0.16171999275684401</c:v>
                </c:pt>
                <c:pt idx="3091">
                  <c:v>1.8969999626278902E-2</c:v>
                </c:pt>
                <c:pt idx="3092">
                  <c:v>2.79200002551079E-2</c:v>
                </c:pt>
                <c:pt idx="3093">
                  <c:v>1.8910000100731902E-2</c:v>
                </c:pt>
                <c:pt idx="3094">
                  <c:v>4.7010000795126003E-2</c:v>
                </c:pt>
                <c:pt idx="3095">
                  <c:v>3.2829999923706103E-2</c:v>
                </c:pt>
                <c:pt idx="3096">
                  <c:v>0.64908999204635598</c:v>
                </c:pt>
                <c:pt idx="3097">
                  <c:v>8.4349997341632801E-2</c:v>
                </c:pt>
                <c:pt idx="3098">
                  <c:v>5.8520000427961301E-2</c:v>
                </c:pt>
                <c:pt idx="3099">
                  <c:v>0.73896002769470204</c:v>
                </c:pt>
                <c:pt idx="3100">
                  <c:v>0.35207000374794001</c:v>
                </c:pt>
                <c:pt idx="3101">
                  <c:v>2.7690000832080799E-2</c:v>
                </c:pt>
                <c:pt idx="3102">
                  <c:v>2.0570000633597402E-2</c:v>
                </c:pt>
                <c:pt idx="3103">
                  <c:v>0.211980000138283</c:v>
                </c:pt>
                <c:pt idx="3104">
                  <c:v>0.20093999803066301</c:v>
                </c:pt>
                <c:pt idx="3105">
                  <c:v>4.6780001372098902E-2</c:v>
                </c:pt>
                <c:pt idx="3106">
                  <c:v>4.9910001456737497E-2</c:v>
                </c:pt>
                <c:pt idx="3107">
                  <c:v>4.9389999359846101E-2</c:v>
                </c:pt>
                <c:pt idx="3108">
                  <c:v>2.6680000126361798E-2</c:v>
                </c:pt>
                <c:pt idx="3109">
                  <c:v>5.2609998732805301E-2</c:v>
                </c:pt>
                <c:pt idx="3110">
                  <c:v>0.38817000389099099</c:v>
                </c:pt>
                <c:pt idx="3111">
                  <c:v>0.123420000076294</c:v>
                </c:pt>
                <c:pt idx="3112">
                  <c:v>4.1900001466274303E-2</c:v>
                </c:pt>
                <c:pt idx="3113">
                  <c:v>2.2129999473691001E-2</c:v>
                </c:pt>
                <c:pt idx="3114">
                  <c:v>2.2050000727176701E-2</c:v>
                </c:pt>
                <c:pt idx="3115">
                  <c:v>6.3120000064373002E-2</c:v>
                </c:pt>
                <c:pt idx="3116">
                  <c:v>2.80399993062019E-2</c:v>
                </c:pt>
                <c:pt idx="3117">
                  <c:v>3.4139998257160201E-2</c:v>
                </c:pt>
                <c:pt idx="3118">
                  <c:v>4.78800013661385E-2</c:v>
                </c:pt>
                <c:pt idx="3119">
                  <c:v>1.9589999690651901E-2</c:v>
                </c:pt>
                <c:pt idx="3120">
                  <c:v>4.2970001697540297E-2</c:v>
                </c:pt>
                <c:pt idx="3121">
                  <c:v>3.8539998233318301E-2</c:v>
                </c:pt>
                <c:pt idx="3122">
                  <c:v>3.3829998224973699E-2</c:v>
                </c:pt>
                <c:pt idx="3123">
                  <c:v>6.00499995052814E-2</c:v>
                </c:pt>
                <c:pt idx="3124">
                  <c:v>3.8350000977516202E-2</c:v>
                </c:pt>
                <c:pt idx="3125">
                  <c:v>3.8369998335838297E-2</c:v>
                </c:pt>
                <c:pt idx="3126">
                  <c:v>1.48200001567602E-2</c:v>
                </c:pt>
                <c:pt idx="3127">
                  <c:v>0.11778999865055099</c:v>
                </c:pt>
                <c:pt idx="3128">
                  <c:v>2.7680000290274599E-2</c:v>
                </c:pt>
                <c:pt idx="3129">
                  <c:v>0.123829998075962</c:v>
                </c:pt>
                <c:pt idx="3130">
                  <c:v>4.8030000180005999E-2</c:v>
                </c:pt>
                <c:pt idx="3131">
                  <c:v>6.38900026679039E-2</c:v>
                </c:pt>
                <c:pt idx="3132">
                  <c:v>9.7549997270107297E-2</c:v>
                </c:pt>
                <c:pt idx="3133">
                  <c:v>4.2369998991489403E-2</c:v>
                </c:pt>
                <c:pt idx="3134">
                  <c:v>2.4909999221563301E-2</c:v>
                </c:pt>
                <c:pt idx="3135">
                  <c:v>2.5319999083876599E-2</c:v>
                </c:pt>
                <c:pt idx="3136">
                  <c:v>4.47200015187263E-2</c:v>
                </c:pt>
                <c:pt idx="3137">
                  <c:v>0.121220000088215</c:v>
                </c:pt>
                <c:pt idx="3138">
                  <c:v>3.0039999634027498E-2</c:v>
                </c:pt>
                <c:pt idx="3139">
                  <c:v>2.9960000887513199E-2</c:v>
                </c:pt>
                <c:pt idx="3140">
                  <c:v>8.8330000638961806E-2</c:v>
                </c:pt>
                <c:pt idx="3141">
                  <c:v>4.5180000364780398E-2</c:v>
                </c:pt>
                <c:pt idx="3142">
                  <c:v>6.7950002849102006E-2</c:v>
                </c:pt>
                <c:pt idx="3143">
                  <c:v>4.5520000159740399E-2</c:v>
                </c:pt>
                <c:pt idx="3144">
                  <c:v>0.113070003688335</c:v>
                </c:pt>
                <c:pt idx="3145">
                  <c:v>0.25597000122070301</c:v>
                </c:pt>
                <c:pt idx="3146">
                  <c:v>0.40230000019073497</c:v>
                </c:pt>
                <c:pt idx="3147">
                  <c:v>0.15573999285697901</c:v>
                </c:pt>
                <c:pt idx="3148">
                  <c:v>0.55702000856399503</c:v>
                </c:pt>
                <c:pt idx="3149">
                  <c:v>3.3569999039173098E-2</c:v>
                </c:pt>
                <c:pt idx="3150">
                  <c:v>1.5370000153779999E-2</c:v>
                </c:pt>
                <c:pt idx="3151">
                  <c:v>3.6720000207424199E-2</c:v>
                </c:pt>
                <c:pt idx="3152">
                  <c:v>3.99199984967709E-2</c:v>
                </c:pt>
                <c:pt idx="3153">
                  <c:v>2.9309999197721499E-2</c:v>
                </c:pt>
                <c:pt idx="3154">
                  <c:v>3.1360000371932997E-2</c:v>
                </c:pt>
                <c:pt idx="3155">
                  <c:v>1.5709999948739999E-2</c:v>
                </c:pt>
                <c:pt idx="3156">
                  <c:v>3.3989999443292597E-2</c:v>
                </c:pt>
                <c:pt idx="3157">
                  <c:v>2.9130000621080399E-2</c:v>
                </c:pt>
                <c:pt idx="3158">
                  <c:v>2.8950000181794201E-2</c:v>
                </c:pt>
                <c:pt idx="3159">
                  <c:v>4.2879998683929402E-2</c:v>
                </c:pt>
                <c:pt idx="3160">
                  <c:v>2.09500007331371E-2</c:v>
                </c:pt>
                <c:pt idx="3161">
                  <c:v>2.6750000193715099E-2</c:v>
                </c:pt>
                <c:pt idx="3162">
                  <c:v>2.8249999508261701E-2</c:v>
                </c:pt>
                <c:pt idx="3163">
                  <c:v>1.5720000490546199E-2</c:v>
                </c:pt>
                <c:pt idx="3164">
                  <c:v>3.1780000776052503E-2</c:v>
                </c:pt>
                <c:pt idx="3165">
                  <c:v>4.3850000947713901E-2</c:v>
                </c:pt>
                <c:pt idx="3166">
                  <c:v>4.7929998487234102E-2</c:v>
                </c:pt>
                <c:pt idx="3167">
                  <c:v>3.6090001463890103E-2</c:v>
                </c:pt>
                <c:pt idx="3168">
                  <c:v>5.4779998958110802E-2</c:v>
                </c:pt>
                <c:pt idx="3169">
                  <c:v>8.7669998407363905E-2</c:v>
                </c:pt>
                <c:pt idx="3170">
                  <c:v>4.5219998806714998E-2</c:v>
                </c:pt>
                <c:pt idx="3171">
                  <c:v>6.3660003244876903E-2</c:v>
                </c:pt>
                <c:pt idx="3172">
                  <c:v>1.4550000429153401E-2</c:v>
                </c:pt>
                <c:pt idx="3173">
                  <c:v>1.43600003793836E-2</c:v>
                </c:pt>
                <c:pt idx="3174">
                  <c:v>1.2450000271201101E-2</c:v>
                </c:pt>
                <c:pt idx="3175">
                  <c:v>4.4410001486539799E-2</c:v>
                </c:pt>
                <c:pt idx="3176">
                  <c:v>3.1080000102519999E-2</c:v>
                </c:pt>
                <c:pt idx="3177">
                  <c:v>3.19700017571449E-2</c:v>
                </c:pt>
                <c:pt idx="3178">
                  <c:v>9.2809997498989105E-2</c:v>
                </c:pt>
                <c:pt idx="3179">
                  <c:v>4.0040001273155199E-2</c:v>
                </c:pt>
                <c:pt idx="3180">
                  <c:v>2.63199992477894E-2</c:v>
                </c:pt>
                <c:pt idx="3181">
                  <c:v>4.46400009095669E-2</c:v>
                </c:pt>
                <c:pt idx="3182">
                  <c:v>1.44899999722838E-2</c:v>
                </c:pt>
                <c:pt idx="3183">
                  <c:v>2.9890000820159902E-2</c:v>
                </c:pt>
                <c:pt idx="3184">
                  <c:v>4.2180001735687297E-2</c:v>
                </c:pt>
                <c:pt idx="3185">
                  <c:v>0.101620003581047</c:v>
                </c:pt>
                <c:pt idx="3186">
                  <c:v>3.6589998751878697E-2</c:v>
                </c:pt>
                <c:pt idx="3187">
                  <c:v>1.2339999899268201E-2</c:v>
                </c:pt>
                <c:pt idx="3188">
                  <c:v>4.1760001331567799E-2</c:v>
                </c:pt>
                <c:pt idx="3189">
                  <c:v>0.21510000526905099</c:v>
                </c:pt>
                <c:pt idx="3190">
                  <c:v>0.19979000091552701</c:v>
                </c:pt>
                <c:pt idx="3191">
                  <c:v>2.0589999854564701E-2</c:v>
                </c:pt>
                <c:pt idx="3192">
                  <c:v>0.146339997649193</c:v>
                </c:pt>
                <c:pt idx="3193">
                  <c:v>2.62299999594688E-2</c:v>
                </c:pt>
                <c:pt idx="3194">
                  <c:v>1.43699999898672E-2</c:v>
                </c:pt>
                <c:pt idx="3195">
                  <c:v>0.82288998365402199</c:v>
                </c:pt>
                <c:pt idx="3196">
                  <c:v>4.0070001035928698E-2</c:v>
                </c:pt>
                <c:pt idx="3197">
                  <c:v>2.0579999312758401E-2</c:v>
                </c:pt>
                <c:pt idx="3198">
                  <c:v>0.36234998703002902</c:v>
                </c:pt>
                <c:pt idx="3199">
                  <c:v>1.8799999728798901E-2</c:v>
                </c:pt>
                <c:pt idx="3200">
                  <c:v>0.40180999040603599</c:v>
                </c:pt>
                <c:pt idx="3201">
                  <c:v>3.2760001718997997E-2</c:v>
                </c:pt>
                <c:pt idx="3202">
                  <c:v>1.0610000230372001E-2</c:v>
                </c:pt>
                <c:pt idx="3203">
                  <c:v>2.4590000510215801E-2</c:v>
                </c:pt>
                <c:pt idx="3204">
                  <c:v>1.1169999837875399E-2</c:v>
                </c:pt>
                <c:pt idx="3205">
                  <c:v>3.7579998373985297E-2</c:v>
                </c:pt>
                <c:pt idx="3206">
                  <c:v>1.3729999773204301E-2</c:v>
                </c:pt>
                <c:pt idx="3207">
                  <c:v>2.2399999201297802E-2</c:v>
                </c:pt>
                <c:pt idx="3208">
                  <c:v>4.0219999849796302E-2</c:v>
                </c:pt>
                <c:pt idx="3209">
                  <c:v>2.0059999078512199E-2</c:v>
                </c:pt>
                <c:pt idx="3210">
                  <c:v>2.0819999277591698E-2</c:v>
                </c:pt>
                <c:pt idx="3211">
                  <c:v>2.4380000308156E-2</c:v>
                </c:pt>
                <c:pt idx="3212">
                  <c:v>1.4030000194907201E-2</c:v>
                </c:pt>
                <c:pt idx="3213">
                  <c:v>2.96899992972612E-2</c:v>
                </c:pt>
                <c:pt idx="3214">
                  <c:v>0.384380012750626</c:v>
                </c:pt>
                <c:pt idx="3215">
                  <c:v>2.1250000223517401E-2</c:v>
                </c:pt>
                <c:pt idx="3216">
                  <c:v>2.9239999130368202E-2</c:v>
                </c:pt>
                <c:pt idx="3217">
                  <c:v>2.3490000516176199E-2</c:v>
                </c:pt>
                <c:pt idx="3218">
                  <c:v>0.447310000658035</c:v>
                </c:pt>
                <c:pt idx="3219">
                  <c:v>2.53299996256828E-2</c:v>
                </c:pt>
                <c:pt idx="3220">
                  <c:v>4.6000000089407002E-2</c:v>
                </c:pt>
                <c:pt idx="3221">
                  <c:v>4.6429999172687503E-2</c:v>
                </c:pt>
                <c:pt idx="3222">
                  <c:v>2.36699990928173E-2</c:v>
                </c:pt>
                <c:pt idx="3223">
                  <c:v>2.7569999918341598E-2</c:v>
                </c:pt>
                <c:pt idx="3224">
                  <c:v>1.4809999614954E-2</c:v>
                </c:pt>
                <c:pt idx="3225">
                  <c:v>1.05400001630187E-2</c:v>
                </c:pt>
                <c:pt idx="3226">
                  <c:v>1.31700001657009E-2</c:v>
                </c:pt>
                <c:pt idx="3227">
                  <c:v>1.7200000584125501E-2</c:v>
                </c:pt>
                <c:pt idx="3228">
                  <c:v>2.0749999210238498E-2</c:v>
                </c:pt>
                <c:pt idx="3229">
                  <c:v>1.9160000607371299E-2</c:v>
                </c:pt>
                <c:pt idx="3230">
                  <c:v>2.5960000231862099E-2</c:v>
                </c:pt>
                <c:pt idx="3231">
                  <c:v>3.7859998643398299E-2</c:v>
                </c:pt>
                <c:pt idx="3232">
                  <c:v>2.7610000222921399E-2</c:v>
                </c:pt>
                <c:pt idx="3233">
                  <c:v>2.9079999774694401E-2</c:v>
                </c:pt>
                <c:pt idx="3234">
                  <c:v>2.8850000351667401E-2</c:v>
                </c:pt>
                <c:pt idx="3235">
                  <c:v>3.18900011479855E-2</c:v>
                </c:pt>
                <c:pt idx="3236">
                  <c:v>0.37713998556137102</c:v>
                </c:pt>
                <c:pt idx="3237">
                  <c:v>4.3019998818635899E-2</c:v>
                </c:pt>
                <c:pt idx="3238">
                  <c:v>0.413239985704422</c:v>
                </c:pt>
                <c:pt idx="3239">
                  <c:v>4.1310001164674801E-2</c:v>
                </c:pt>
                <c:pt idx="3240">
                  <c:v>1.8069999292492901E-2</c:v>
                </c:pt>
                <c:pt idx="3241">
                  <c:v>1.08200004324317E-2</c:v>
                </c:pt>
                <c:pt idx="3242">
                  <c:v>2.6079999282956099E-2</c:v>
                </c:pt>
                <c:pt idx="3243">
                  <c:v>2.52500008791685E-2</c:v>
                </c:pt>
                <c:pt idx="3244">
                  <c:v>2.5119999423623099E-2</c:v>
                </c:pt>
                <c:pt idx="3245">
                  <c:v>1.0639999993145501E-2</c:v>
                </c:pt>
                <c:pt idx="3246">
                  <c:v>4.4369999319314998E-2</c:v>
                </c:pt>
                <c:pt idx="3247">
                  <c:v>2.3119999095797501E-2</c:v>
                </c:pt>
                <c:pt idx="3248">
                  <c:v>1.4150000177323801E-2</c:v>
                </c:pt>
                <c:pt idx="3249">
                  <c:v>0.460570007562637</c:v>
                </c:pt>
                <c:pt idx="3250">
                  <c:v>2.2980000823736201E-2</c:v>
                </c:pt>
                <c:pt idx="3251">
                  <c:v>0.19457000494003299</c:v>
                </c:pt>
                <c:pt idx="3252">
                  <c:v>1.8279999494552598E-2</c:v>
                </c:pt>
                <c:pt idx="3253">
                  <c:v>1.86299998313189E-2</c:v>
                </c:pt>
                <c:pt idx="3254">
                  <c:v>1.0350000113248801E-2</c:v>
                </c:pt>
                <c:pt idx="3255">
                  <c:v>1.1520000174641601E-2</c:v>
                </c:pt>
                <c:pt idx="3256">
                  <c:v>1.1930000036954901E-2</c:v>
                </c:pt>
                <c:pt idx="3257">
                  <c:v>0.44130998849868802</c:v>
                </c:pt>
                <c:pt idx="3258">
                  <c:v>2.7429999783635101E-2</c:v>
                </c:pt>
                <c:pt idx="3259">
                  <c:v>1.70699991285801E-2</c:v>
                </c:pt>
                <c:pt idx="3260">
                  <c:v>1.84899996966124E-2</c:v>
                </c:pt>
                <c:pt idx="3261">
                  <c:v>1.8969999626278902E-2</c:v>
                </c:pt>
                <c:pt idx="3262">
                  <c:v>0.30112001299858099</c:v>
                </c:pt>
                <c:pt idx="3263">
                  <c:v>3.9459999650716802E-2</c:v>
                </c:pt>
                <c:pt idx="3264">
                  <c:v>1.6519999131560301E-2</c:v>
                </c:pt>
                <c:pt idx="3265">
                  <c:v>3.3160001039504998E-2</c:v>
                </c:pt>
                <c:pt idx="3266">
                  <c:v>1.621999964118E-2</c:v>
                </c:pt>
                <c:pt idx="3267">
                  <c:v>2.9980000108480499E-2</c:v>
                </c:pt>
                <c:pt idx="3268">
                  <c:v>1.5119999647140499E-2</c:v>
                </c:pt>
                <c:pt idx="3269">
                  <c:v>2.2779999300837499E-2</c:v>
                </c:pt>
                <c:pt idx="3270">
                  <c:v>0.47980999946594199</c:v>
                </c:pt>
                <c:pt idx="3271">
                  <c:v>1.6270000487566001E-2</c:v>
                </c:pt>
                <c:pt idx="3272">
                  <c:v>1.14299999549985E-2</c:v>
                </c:pt>
                <c:pt idx="3273">
                  <c:v>2.2450000047683698E-2</c:v>
                </c:pt>
                <c:pt idx="3274">
                  <c:v>1.94700006395578E-2</c:v>
                </c:pt>
                <c:pt idx="3275">
                  <c:v>2.53400001674891E-2</c:v>
                </c:pt>
                <c:pt idx="3276">
                  <c:v>2.0700000226497699E-2</c:v>
                </c:pt>
                <c:pt idx="3277">
                  <c:v>2.4040000513195998E-2</c:v>
                </c:pt>
                <c:pt idx="3278">
                  <c:v>2.9100000858306899E-2</c:v>
                </c:pt>
                <c:pt idx="3279">
                  <c:v>0.144999995827675</c:v>
                </c:pt>
                <c:pt idx="3280">
                  <c:v>1.6389999538660001E-2</c:v>
                </c:pt>
                <c:pt idx="3281">
                  <c:v>2.1630000323057199E-2</c:v>
                </c:pt>
                <c:pt idx="3282">
                  <c:v>1.93300005048513E-2</c:v>
                </c:pt>
                <c:pt idx="3283">
                  <c:v>2.8860000893473601E-2</c:v>
                </c:pt>
                <c:pt idx="3284">
                  <c:v>4.4849999248981497E-2</c:v>
                </c:pt>
                <c:pt idx="3285">
                  <c:v>3.29700000584126E-2</c:v>
                </c:pt>
                <c:pt idx="3286">
                  <c:v>1.7200000584125501E-2</c:v>
                </c:pt>
                <c:pt idx="3287">
                  <c:v>2.4320000782609E-2</c:v>
                </c:pt>
                <c:pt idx="3288">
                  <c:v>3.7340000271797201E-2</c:v>
                </c:pt>
                <c:pt idx="3289">
                  <c:v>3.7269998341798803E-2</c:v>
                </c:pt>
                <c:pt idx="3290">
                  <c:v>2.2609999403357499E-2</c:v>
                </c:pt>
                <c:pt idx="3291">
                  <c:v>1.5639999881386799E-2</c:v>
                </c:pt>
                <c:pt idx="3292">
                  <c:v>3.4350000321865103E-2</c:v>
                </c:pt>
                <c:pt idx="3293">
                  <c:v>3.56599986553192E-2</c:v>
                </c:pt>
                <c:pt idx="3294">
                  <c:v>2.2099999710917501E-2</c:v>
                </c:pt>
                <c:pt idx="3295">
                  <c:v>4.1069999337196399E-2</c:v>
                </c:pt>
                <c:pt idx="3296">
                  <c:v>3.95400002598763E-2</c:v>
                </c:pt>
                <c:pt idx="3297">
                  <c:v>3.2919999212026603E-2</c:v>
                </c:pt>
                <c:pt idx="3298">
                  <c:v>3.7250000983476597E-2</c:v>
                </c:pt>
                <c:pt idx="3299">
                  <c:v>2.79699992388487E-2</c:v>
                </c:pt>
                <c:pt idx="3300">
                  <c:v>2.12099999189377E-2</c:v>
                </c:pt>
                <c:pt idx="3301">
                  <c:v>2.17691993713379</c:v>
                </c:pt>
                <c:pt idx="3302">
                  <c:v>2.4919999763369598E-2</c:v>
                </c:pt>
                <c:pt idx="3303">
                  <c:v>2.77800001204014E-2</c:v>
                </c:pt>
                <c:pt idx="3304">
                  <c:v>1.37999998405576E-2</c:v>
                </c:pt>
                <c:pt idx="3305">
                  <c:v>3.0209999531507499E-2</c:v>
                </c:pt>
                <c:pt idx="3306">
                  <c:v>2.61799991130829E-2</c:v>
                </c:pt>
                <c:pt idx="3307">
                  <c:v>1.0759999975562101E-2</c:v>
                </c:pt>
                <c:pt idx="3308">
                  <c:v>1.43799996003509E-2</c:v>
                </c:pt>
                <c:pt idx="3309">
                  <c:v>1.6340000554919201E-2</c:v>
                </c:pt>
                <c:pt idx="3310">
                  <c:v>0.10931999981403399</c:v>
                </c:pt>
                <c:pt idx="3311">
                  <c:v>9.9449999630451202E-2</c:v>
                </c:pt>
                <c:pt idx="3312">
                  <c:v>4.0210001170635203E-2</c:v>
                </c:pt>
                <c:pt idx="3313">
                  <c:v>5.3920000791549703E-2</c:v>
                </c:pt>
                <c:pt idx="3314">
                  <c:v>9.1240003705024705E-2</c:v>
                </c:pt>
                <c:pt idx="3315">
                  <c:v>0.12581999599933599</c:v>
                </c:pt>
                <c:pt idx="3316">
                  <c:v>0.19588999450206801</c:v>
                </c:pt>
                <c:pt idx="3317">
                  <c:v>1.43957996368408</c:v>
                </c:pt>
                <c:pt idx="3318">
                  <c:v>0.20191000401973699</c:v>
                </c:pt>
                <c:pt idx="3319">
                  <c:v>2.0239999517798399E-2</c:v>
                </c:pt>
                <c:pt idx="3320">
                  <c:v>0.42394998669624301</c:v>
                </c:pt>
                <c:pt idx="3321">
                  <c:v>4.5919999480247498E-2</c:v>
                </c:pt>
                <c:pt idx="3322">
                  <c:v>2.68600005656481E-2</c:v>
                </c:pt>
                <c:pt idx="3323">
                  <c:v>3.7790000438690199E-2</c:v>
                </c:pt>
                <c:pt idx="3324">
                  <c:v>1.8890000879764599E-2</c:v>
                </c:pt>
                <c:pt idx="3325">
                  <c:v>1.19899995625019E-2</c:v>
                </c:pt>
                <c:pt idx="3326">
                  <c:v>0.39831998944282498</c:v>
                </c:pt>
                <c:pt idx="3327">
                  <c:v>3.9489999413490302E-2</c:v>
                </c:pt>
                <c:pt idx="3328">
                  <c:v>2.0479999482631701E-2</c:v>
                </c:pt>
                <c:pt idx="3329">
                  <c:v>3.1330000609159497E-2</c:v>
                </c:pt>
                <c:pt idx="3330">
                  <c:v>1.4259999617934199E-2</c:v>
                </c:pt>
                <c:pt idx="3331">
                  <c:v>1.8020000308752102E-2</c:v>
                </c:pt>
                <c:pt idx="3332">
                  <c:v>1.77500005811453E-2</c:v>
                </c:pt>
                <c:pt idx="3333">
                  <c:v>1.2339999899268201E-2</c:v>
                </c:pt>
                <c:pt idx="3334">
                  <c:v>1.6170000657439201E-2</c:v>
                </c:pt>
                <c:pt idx="3335">
                  <c:v>2.9869999736547501E-2</c:v>
                </c:pt>
                <c:pt idx="3336">
                  <c:v>5.48800006508827E-2</c:v>
                </c:pt>
                <c:pt idx="3337">
                  <c:v>1.27699999138713E-2</c:v>
                </c:pt>
                <c:pt idx="3338">
                  <c:v>0.25777000188827498</c:v>
                </c:pt>
                <c:pt idx="3339">
                  <c:v>2.3180000483989702E-2</c:v>
                </c:pt>
                <c:pt idx="3340">
                  <c:v>0.246700003743172</c:v>
                </c:pt>
                <c:pt idx="3341">
                  <c:v>1.9069999456405601E-2</c:v>
                </c:pt>
                <c:pt idx="3342">
                  <c:v>1.9750000908970802E-2</c:v>
                </c:pt>
                <c:pt idx="3343">
                  <c:v>2.36600004136562E-2</c:v>
                </c:pt>
                <c:pt idx="3344">
                  <c:v>2.1640000864863399E-2</c:v>
                </c:pt>
                <c:pt idx="3345">
                  <c:v>5.47600015997887E-2</c:v>
                </c:pt>
                <c:pt idx="3346">
                  <c:v>1.7540000379085499E-2</c:v>
                </c:pt>
                <c:pt idx="3347">
                  <c:v>3.3360000699758502E-2</c:v>
                </c:pt>
                <c:pt idx="3348">
                  <c:v>2.3199999704957001E-2</c:v>
                </c:pt>
                <c:pt idx="3349">
                  <c:v>0.102200001478195</c:v>
                </c:pt>
                <c:pt idx="3350">
                  <c:v>1.1850000359118E-2</c:v>
                </c:pt>
                <c:pt idx="3351">
                  <c:v>1.04900002479553E-2</c:v>
                </c:pt>
                <c:pt idx="3352">
                  <c:v>1.44499996677041E-2</c:v>
                </c:pt>
                <c:pt idx="3353">
                  <c:v>1.14799998700619E-2</c:v>
                </c:pt>
                <c:pt idx="3354">
                  <c:v>1.87899991869926E-2</c:v>
                </c:pt>
                <c:pt idx="3355">
                  <c:v>0.127820000052452</c:v>
                </c:pt>
                <c:pt idx="3356">
                  <c:v>1.8009999766945801E-2</c:v>
                </c:pt>
                <c:pt idx="3357">
                  <c:v>1.1970000341534601E-2</c:v>
                </c:pt>
                <c:pt idx="3358">
                  <c:v>3.8389999419450802E-2</c:v>
                </c:pt>
                <c:pt idx="3359">
                  <c:v>1.22999995946884E-2</c:v>
                </c:pt>
                <c:pt idx="3360">
                  <c:v>0.178069993853569</c:v>
                </c:pt>
                <c:pt idx="3361">
                  <c:v>1.19599997997284E-2</c:v>
                </c:pt>
                <c:pt idx="3362">
                  <c:v>9.5349997282028198E-2</c:v>
                </c:pt>
                <c:pt idx="3363">
                  <c:v>2.44500003755093E-2</c:v>
                </c:pt>
                <c:pt idx="3364">
                  <c:v>1.6540000215172799E-2</c:v>
                </c:pt>
                <c:pt idx="3365">
                  <c:v>9.9040001630783095E-2</c:v>
                </c:pt>
                <c:pt idx="3366">
                  <c:v>2.0230000838637401E-2</c:v>
                </c:pt>
                <c:pt idx="3367">
                  <c:v>0.125530004501343</c:v>
                </c:pt>
                <c:pt idx="3368">
                  <c:v>2.5280000641942E-2</c:v>
                </c:pt>
                <c:pt idx="3369">
                  <c:v>1.17100002244115E-2</c:v>
                </c:pt>
                <c:pt idx="3370">
                  <c:v>2.3590000346303E-2</c:v>
                </c:pt>
                <c:pt idx="3371">
                  <c:v>5.6040000170469298E-2</c:v>
                </c:pt>
                <c:pt idx="3372">
                  <c:v>4.2330000549554797E-2</c:v>
                </c:pt>
                <c:pt idx="3373">
                  <c:v>1.23100001364946E-2</c:v>
                </c:pt>
                <c:pt idx="3374">
                  <c:v>0.45115000009536699</c:v>
                </c:pt>
                <c:pt idx="3375">
                  <c:v>5.5799998342990903E-2</c:v>
                </c:pt>
                <c:pt idx="3376">
                  <c:v>1.66800003498793E-2</c:v>
                </c:pt>
                <c:pt idx="3377">
                  <c:v>1.3659999705851101E-2</c:v>
                </c:pt>
                <c:pt idx="3378">
                  <c:v>1.9339999184012399E-2</c:v>
                </c:pt>
                <c:pt idx="3379">
                  <c:v>1.77599992603064E-2</c:v>
                </c:pt>
                <c:pt idx="3380">
                  <c:v>0.20604999363422399</c:v>
                </c:pt>
                <c:pt idx="3381">
                  <c:v>1.17699997499585E-2</c:v>
                </c:pt>
                <c:pt idx="3382">
                  <c:v>0.41229000687599199</c:v>
                </c:pt>
                <c:pt idx="3383">
                  <c:v>1.8050000071525601E-2</c:v>
                </c:pt>
                <c:pt idx="3384">
                  <c:v>0.216429993510246</c:v>
                </c:pt>
                <c:pt idx="3385">
                  <c:v>4.0860000997781802E-2</c:v>
                </c:pt>
                <c:pt idx="3386">
                  <c:v>2.6680000126361798E-2</c:v>
                </c:pt>
                <c:pt idx="3387">
                  <c:v>2.7480000630021099E-2</c:v>
                </c:pt>
                <c:pt idx="3388">
                  <c:v>0.39057999849319502</c:v>
                </c:pt>
                <c:pt idx="3389">
                  <c:v>2.36099995672703E-2</c:v>
                </c:pt>
                <c:pt idx="3390">
                  <c:v>1.5750000253319699E-2</c:v>
                </c:pt>
                <c:pt idx="3391">
                  <c:v>1.3749999925494199E-2</c:v>
                </c:pt>
                <c:pt idx="3392">
                  <c:v>1.94600000977516E-2</c:v>
                </c:pt>
                <c:pt idx="3393">
                  <c:v>0.10852000117301901</c:v>
                </c:pt>
                <c:pt idx="3394">
                  <c:v>1.21499998494983E-2</c:v>
                </c:pt>
                <c:pt idx="3395">
                  <c:v>1.8459999933838799E-2</c:v>
                </c:pt>
                <c:pt idx="3396">
                  <c:v>0.103869996964931</c:v>
                </c:pt>
                <c:pt idx="3397">
                  <c:v>1.6510000452399299E-2</c:v>
                </c:pt>
                <c:pt idx="3398">
                  <c:v>1.9850000739097599E-2</c:v>
                </c:pt>
                <c:pt idx="3399">
                  <c:v>2.5219999253749799E-2</c:v>
                </c:pt>
                <c:pt idx="3400">
                  <c:v>1.42400003969669E-2</c:v>
                </c:pt>
                <c:pt idx="3401">
                  <c:v>2.8400000184774399E-2</c:v>
                </c:pt>
                <c:pt idx="3402">
                  <c:v>0.26550000905990601</c:v>
                </c:pt>
                <c:pt idx="3403">
                  <c:v>3.5239998251199701E-2</c:v>
                </c:pt>
                <c:pt idx="3404">
                  <c:v>0.132369995117188</c:v>
                </c:pt>
                <c:pt idx="3405">
                  <c:v>1.7430000007152599E-2</c:v>
                </c:pt>
                <c:pt idx="3406">
                  <c:v>3.3750001341104501E-2</c:v>
                </c:pt>
                <c:pt idx="3407">
                  <c:v>2.10900008678436E-2</c:v>
                </c:pt>
                <c:pt idx="3408">
                  <c:v>0.35256001353263899</c:v>
                </c:pt>
                <c:pt idx="3409">
                  <c:v>1.9799999892711601E-2</c:v>
                </c:pt>
                <c:pt idx="3410">
                  <c:v>2.8470000252127599E-2</c:v>
                </c:pt>
                <c:pt idx="3411">
                  <c:v>4.2029999196529402E-2</c:v>
                </c:pt>
                <c:pt idx="3412">
                  <c:v>0.31703999638557401</c:v>
                </c:pt>
                <c:pt idx="3413">
                  <c:v>1.96199994534254E-2</c:v>
                </c:pt>
                <c:pt idx="3414">
                  <c:v>2.9920000582933402E-2</c:v>
                </c:pt>
                <c:pt idx="3415">
                  <c:v>1.52700003236532E-2</c:v>
                </c:pt>
                <c:pt idx="3416">
                  <c:v>0.40841999650001498</c:v>
                </c:pt>
                <c:pt idx="3417">
                  <c:v>2.51800008118153E-2</c:v>
                </c:pt>
                <c:pt idx="3418">
                  <c:v>2.1519999951124202E-2</c:v>
                </c:pt>
                <c:pt idx="3419">
                  <c:v>1.1719999834895099E-2</c:v>
                </c:pt>
                <c:pt idx="3420">
                  <c:v>9.8799997940659506E-3</c:v>
                </c:pt>
                <c:pt idx="3421">
                  <c:v>4.1359998285770402E-2</c:v>
                </c:pt>
                <c:pt idx="3422">
                  <c:v>2.6580000296235098E-2</c:v>
                </c:pt>
                <c:pt idx="3423">
                  <c:v>1.5410000458359699E-2</c:v>
                </c:pt>
                <c:pt idx="3424">
                  <c:v>1.9759999588131901E-2</c:v>
                </c:pt>
                <c:pt idx="3425">
                  <c:v>1.15099996328354E-2</c:v>
                </c:pt>
                <c:pt idx="3426">
                  <c:v>2.44600009173155E-2</c:v>
                </c:pt>
                <c:pt idx="3427">
                  <c:v>1.6349999234080301E-2</c:v>
                </c:pt>
                <c:pt idx="3428">
                  <c:v>1.3299999758601201E-2</c:v>
                </c:pt>
                <c:pt idx="3429">
                  <c:v>0.22059999406337699</c:v>
                </c:pt>
                <c:pt idx="3430">
                  <c:v>1.8869999796152101E-2</c:v>
                </c:pt>
                <c:pt idx="3431">
                  <c:v>1.94400008767843E-2</c:v>
                </c:pt>
                <c:pt idx="3432">
                  <c:v>4.90299984812737E-2</c:v>
                </c:pt>
                <c:pt idx="3433">
                  <c:v>3.1099999323487299E-2</c:v>
                </c:pt>
                <c:pt idx="3434">
                  <c:v>3.0060000717639899E-2</c:v>
                </c:pt>
                <c:pt idx="3435">
                  <c:v>2.71099992096424E-2</c:v>
                </c:pt>
                <c:pt idx="3436">
                  <c:v>0.27627998590469399</c:v>
                </c:pt>
                <c:pt idx="3437">
                  <c:v>2.2690000012517E-2</c:v>
                </c:pt>
                <c:pt idx="3438">
                  <c:v>2.4439999833702999E-2</c:v>
                </c:pt>
                <c:pt idx="3439">
                  <c:v>1.5820000320672999E-2</c:v>
                </c:pt>
                <c:pt idx="3440">
                  <c:v>1.52300000190735E-2</c:v>
                </c:pt>
                <c:pt idx="3441">
                  <c:v>5.0790000706911101E-2</c:v>
                </c:pt>
                <c:pt idx="3442">
                  <c:v>0.27224001288414001</c:v>
                </c:pt>
                <c:pt idx="3443">
                  <c:v>3.8940001279115698E-2</c:v>
                </c:pt>
                <c:pt idx="3444">
                  <c:v>4.5329999178648002E-2</c:v>
                </c:pt>
                <c:pt idx="3445">
                  <c:v>1.2470000423490999E-2</c:v>
                </c:pt>
                <c:pt idx="3446">
                  <c:v>1.0780000127851999E-2</c:v>
                </c:pt>
                <c:pt idx="3447">
                  <c:v>7.0790000259876307E-2</c:v>
                </c:pt>
                <c:pt idx="3448">
                  <c:v>3.2260000705719001E-2</c:v>
                </c:pt>
                <c:pt idx="3449">
                  <c:v>5.5119998753070797E-2</c:v>
                </c:pt>
                <c:pt idx="3450">
                  <c:v>4.0690001100301701E-2</c:v>
                </c:pt>
                <c:pt idx="3451">
                  <c:v>5.2530001848936102E-2</c:v>
                </c:pt>
                <c:pt idx="3452">
                  <c:v>3.7209998816251803E-2</c:v>
                </c:pt>
                <c:pt idx="3453">
                  <c:v>4.7770000994205503E-2</c:v>
                </c:pt>
                <c:pt idx="3454">
                  <c:v>5.0039999186992597E-2</c:v>
                </c:pt>
                <c:pt idx="3455">
                  <c:v>1.59000009298325E-2</c:v>
                </c:pt>
                <c:pt idx="3456">
                  <c:v>3.62700000405312E-2</c:v>
                </c:pt>
                <c:pt idx="3457">
                  <c:v>1.00400000810623E-2</c:v>
                </c:pt>
                <c:pt idx="3458">
                  <c:v>3.6869999021291698E-2</c:v>
                </c:pt>
                <c:pt idx="3459">
                  <c:v>1.38100003823638E-2</c:v>
                </c:pt>
                <c:pt idx="3460">
                  <c:v>1.45699996501207E-2</c:v>
                </c:pt>
                <c:pt idx="3461">
                  <c:v>5.3410001099109698E-2</c:v>
                </c:pt>
                <c:pt idx="3462">
                  <c:v>5.0760000944137601E-2</c:v>
                </c:pt>
                <c:pt idx="3463">
                  <c:v>7.5329996645450606E-2</c:v>
                </c:pt>
                <c:pt idx="3464">
                  <c:v>4.0589999407529803E-2</c:v>
                </c:pt>
                <c:pt idx="3465">
                  <c:v>2.4019999429583501E-2</c:v>
                </c:pt>
                <c:pt idx="3466">
                  <c:v>4.2580001056194298E-2</c:v>
                </c:pt>
                <c:pt idx="3467">
                  <c:v>1.8829999491572401E-2</c:v>
                </c:pt>
                <c:pt idx="3468">
                  <c:v>3.3679999411106103E-2</c:v>
                </c:pt>
                <c:pt idx="3469">
                  <c:v>1.503000035882E-2</c:v>
                </c:pt>
                <c:pt idx="3470">
                  <c:v>5.0790000706911101E-2</c:v>
                </c:pt>
                <c:pt idx="3471">
                  <c:v>1.76100004464388E-2</c:v>
                </c:pt>
                <c:pt idx="3472">
                  <c:v>1.3749999925494199E-2</c:v>
                </c:pt>
                <c:pt idx="3473">
                  <c:v>1.1269999668002101E-2</c:v>
                </c:pt>
                <c:pt idx="3474">
                  <c:v>2.8999999165535001E-2</c:v>
                </c:pt>
                <c:pt idx="3475">
                  <c:v>2.4620000272989301E-2</c:v>
                </c:pt>
                <c:pt idx="3476">
                  <c:v>4.1280001401901197E-2</c:v>
                </c:pt>
                <c:pt idx="3477">
                  <c:v>2.96100005507469E-2</c:v>
                </c:pt>
                <c:pt idx="3478">
                  <c:v>1.8459999933838799E-2</c:v>
                </c:pt>
                <c:pt idx="3479">
                  <c:v>1.2109999544918501E-2</c:v>
                </c:pt>
                <c:pt idx="3480">
                  <c:v>6.8649999797344194E-2</c:v>
                </c:pt>
                <c:pt idx="3481">
                  <c:v>1.8840000033378601E-2</c:v>
                </c:pt>
                <c:pt idx="3482">
                  <c:v>3.3670000731945003E-2</c:v>
                </c:pt>
                <c:pt idx="3483">
                  <c:v>4.29200008511543E-2</c:v>
                </c:pt>
                <c:pt idx="3484">
                  <c:v>3.4949999302625698E-2</c:v>
                </c:pt>
                <c:pt idx="3485">
                  <c:v>1.0719999670982401E-2</c:v>
                </c:pt>
                <c:pt idx="3486">
                  <c:v>3.2660000026226002E-2</c:v>
                </c:pt>
                <c:pt idx="3487">
                  <c:v>2.0609999075532001E-2</c:v>
                </c:pt>
                <c:pt idx="3488">
                  <c:v>3.9889998733997303E-2</c:v>
                </c:pt>
                <c:pt idx="3489">
                  <c:v>3.4940000623464598E-2</c:v>
                </c:pt>
                <c:pt idx="3490">
                  <c:v>3.03899999707937E-2</c:v>
                </c:pt>
                <c:pt idx="3491">
                  <c:v>2.3840000852942501E-2</c:v>
                </c:pt>
                <c:pt idx="3492">
                  <c:v>2.1609999239444701E-2</c:v>
                </c:pt>
                <c:pt idx="3493">
                  <c:v>1.8139999359846101E-2</c:v>
                </c:pt>
                <c:pt idx="3494">
                  <c:v>0.39182001352310197</c:v>
                </c:pt>
                <c:pt idx="3495">
                  <c:v>1.8370000645518299E-2</c:v>
                </c:pt>
                <c:pt idx="3496">
                  <c:v>1.30599997937679E-2</c:v>
                </c:pt>
                <c:pt idx="3497">
                  <c:v>2.4129999801516502E-2</c:v>
                </c:pt>
                <c:pt idx="3498">
                  <c:v>2.5000000372528999E-2</c:v>
                </c:pt>
                <c:pt idx="3499">
                  <c:v>4.0890000760555302E-2</c:v>
                </c:pt>
                <c:pt idx="3500">
                  <c:v>3.1610000878572499E-2</c:v>
                </c:pt>
                <c:pt idx="3501">
                  <c:v>0.218099996447563</c:v>
                </c:pt>
                <c:pt idx="3502">
                  <c:v>4.9929998815059697E-2</c:v>
                </c:pt>
                <c:pt idx="3503">
                  <c:v>9.3390002846717807E-2</c:v>
                </c:pt>
                <c:pt idx="3504">
                  <c:v>5.5220000445842701E-2</c:v>
                </c:pt>
                <c:pt idx="3505">
                  <c:v>5.01599982380867E-2</c:v>
                </c:pt>
                <c:pt idx="3506">
                  <c:v>1.38699999079108E-2</c:v>
                </c:pt>
                <c:pt idx="3507">
                  <c:v>1.07699995860457E-2</c:v>
                </c:pt>
                <c:pt idx="3508">
                  <c:v>1.2029999867081601E-2</c:v>
                </c:pt>
                <c:pt idx="3509">
                  <c:v>1.13099999725819E-2</c:v>
                </c:pt>
                <c:pt idx="3510">
                  <c:v>2.29599997401237E-2</c:v>
                </c:pt>
                <c:pt idx="3511">
                  <c:v>1.3009999878704499E-2</c:v>
                </c:pt>
                <c:pt idx="3512">
                  <c:v>0.23810000717639901</c:v>
                </c:pt>
                <c:pt idx="3513">
                  <c:v>2.1190000697970401E-2</c:v>
                </c:pt>
                <c:pt idx="3514">
                  <c:v>7.7770002186298398E-2</c:v>
                </c:pt>
                <c:pt idx="3515">
                  <c:v>2.5769999250769601E-2</c:v>
                </c:pt>
                <c:pt idx="3516">
                  <c:v>2.2980000823736201E-2</c:v>
                </c:pt>
                <c:pt idx="3517">
                  <c:v>2.61000003665686E-2</c:v>
                </c:pt>
                <c:pt idx="3518">
                  <c:v>0.24900999665260301</c:v>
                </c:pt>
                <c:pt idx="3519">
                  <c:v>1.2249999679625E-2</c:v>
                </c:pt>
                <c:pt idx="3520">
                  <c:v>1.22199999168515E-2</c:v>
                </c:pt>
                <c:pt idx="3521">
                  <c:v>1.15000000223517E-2</c:v>
                </c:pt>
                <c:pt idx="3522">
                  <c:v>2.3409999907016799E-2</c:v>
                </c:pt>
                <c:pt idx="3523">
                  <c:v>3.1599998474121101E-2</c:v>
                </c:pt>
                <c:pt idx="3524">
                  <c:v>7.1860000491142301E-2</c:v>
                </c:pt>
                <c:pt idx="3525">
                  <c:v>1.31400004029274E-2</c:v>
                </c:pt>
                <c:pt idx="3526">
                  <c:v>1.17600001394749E-2</c:v>
                </c:pt>
                <c:pt idx="3527">
                  <c:v>1.1210000142455099E-2</c:v>
                </c:pt>
                <c:pt idx="3528">
                  <c:v>1.7990000545978501E-2</c:v>
                </c:pt>
                <c:pt idx="3529">
                  <c:v>2.03600004315376E-2</c:v>
                </c:pt>
                <c:pt idx="3530">
                  <c:v>2.8219999745488202E-2</c:v>
                </c:pt>
                <c:pt idx="3531">
                  <c:v>2.0129999145865399E-2</c:v>
                </c:pt>
                <c:pt idx="3532">
                  <c:v>2.43900008499622E-2</c:v>
                </c:pt>
                <c:pt idx="3533">
                  <c:v>1.9840000197291398E-2</c:v>
                </c:pt>
                <c:pt idx="3534">
                  <c:v>2.86500006914139E-2</c:v>
                </c:pt>
                <c:pt idx="3535">
                  <c:v>1.7540000379085499E-2</c:v>
                </c:pt>
                <c:pt idx="3536">
                  <c:v>1.4919999986887001E-2</c:v>
                </c:pt>
                <c:pt idx="3537">
                  <c:v>1.53000000864267E-2</c:v>
                </c:pt>
                <c:pt idx="3538">
                  <c:v>2.2590000182390199E-2</c:v>
                </c:pt>
                <c:pt idx="3539">
                  <c:v>3.3080000430345501E-2</c:v>
                </c:pt>
                <c:pt idx="3540">
                  <c:v>2.54699997603893E-2</c:v>
                </c:pt>
                <c:pt idx="3541">
                  <c:v>1.9810000434517899E-2</c:v>
                </c:pt>
                <c:pt idx="3542">
                  <c:v>2.5709999725222601E-2</c:v>
                </c:pt>
                <c:pt idx="3543">
                  <c:v>2.22299993038177E-2</c:v>
                </c:pt>
                <c:pt idx="3544">
                  <c:v>3.0829999595880501E-2</c:v>
                </c:pt>
                <c:pt idx="3545">
                  <c:v>4.4500000774860403E-2</c:v>
                </c:pt>
                <c:pt idx="3546">
                  <c:v>4.5359998941421502E-2</c:v>
                </c:pt>
                <c:pt idx="3547">
                  <c:v>3.6339998245239299E-2</c:v>
                </c:pt>
                <c:pt idx="3548">
                  <c:v>4.4849999248981497E-2</c:v>
                </c:pt>
                <c:pt idx="3549">
                  <c:v>1.1559999547898801E-2</c:v>
                </c:pt>
                <c:pt idx="3550">
                  <c:v>2.4639999493956601E-2</c:v>
                </c:pt>
                <c:pt idx="3551">
                  <c:v>1.18399998173118E-2</c:v>
                </c:pt>
                <c:pt idx="3552">
                  <c:v>1.35399997234344E-2</c:v>
                </c:pt>
                <c:pt idx="3553">
                  <c:v>5.0390001386404003E-2</c:v>
                </c:pt>
                <c:pt idx="3554">
                  <c:v>1.60399992018938E-2</c:v>
                </c:pt>
                <c:pt idx="3555">
                  <c:v>2.52700001001358E-2</c:v>
                </c:pt>
                <c:pt idx="3556">
                  <c:v>2.3840000852942501E-2</c:v>
                </c:pt>
                <c:pt idx="3557">
                  <c:v>2.0059999078512199E-2</c:v>
                </c:pt>
                <c:pt idx="3558">
                  <c:v>3.02700009196997E-2</c:v>
                </c:pt>
                <c:pt idx="3559">
                  <c:v>2.79900003224611E-2</c:v>
                </c:pt>
                <c:pt idx="3560">
                  <c:v>1.9050000235438298E-2</c:v>
                </c:pt>
                <c:pt idx="3561">
                  <c:v>3.2579999417066602E-2</c:v>
                </c:pt>
                <c:pt idx="3562">
                  <c:v>1.43499998375773E-2</c:v>
                </c:pt>
                <c:pt idx="3563">
                  <c:v>2.6539999991655398E-2</c:v>
                </c:pt>
                <c:pt idx="3564">
                  <c:v>2.6750000193715099E-2</c:v>
                </c:pt>
                <c:pt idx="3565">
                  <c:v>3.2729998230934101E-2</c:v>
                </c:pt>
                <c:pt idx="3566">
                  <c:v>4.4229999184608501E-2</c:v>
                </c:pt>
                <c:pt idx="3567">
                  <c:v>3.6589998751878697E-2</c:v>
                </c:pt>
                <c:pt idx="3568">
                  <c:v>2.2199999541044201E-2</c:v>
                </c:pt>
                <c:pt idx="3569">
                  <c:v>2.2120000794529901E-2</c:v>
                </c:pt>
                <c:pt idx="3570">
                  <c:v>2.3310000076889999E-2</c:v>
                </c:pt>
                <c:pt idx="3571">
                  <c:v>1.9589999690651901E-2</c:v>
                </c:pt>
                <c:pt idx="3572">
                  <c:v>5.8460000902414301E-2</c:v>
                </c:pt>
                <c:pt idx="3573">
                  <c:v>2.0810000598430599E-2</c:v>
                </c:pt>
                <c:pt idx="3574">
                  <c:v>1.9999999552965199E-2</c:v>
                </c:pt>
                <c:pt idx="3575">
                  <c:v>4.4470001012086903E-2</c:v>
                </c:pt>
                <c:pt idx="3576">
                  <c:v>3.0220000073313699E-2</c:v>
                </c:pt>
                <c:pt idx="3577">
                  <c:v>2.95299999415874E-2</c:v>
                </c:pt>
                <c:pt idx="3578">
                  <c:v>3.69900017976761E-2</c:v>
                </c:pt>
                <c:pt idx="3579">
                  <c:v>1.6289999708533301E-2</c:v>
                </c:pt>
                <c:pt idx="3580">
                  <c:v>1.7790000885725001E-2</c:v>
                </c:pt>
                <c:pt idx="3581">
                  <c:v>3.4639999270439099E-2</c:v>
                </c:pt>
                <c:pt idx="3582">
                  <c:v>2.3700000718236001E-2</c:v>
                </c:pt>
                <c:pt idx="3583">
                  <c:v>2.7739999815821599E-2</c:v>
                </c:pt>
                <c:pt idx="3584">
                  <c:v>3.0610000714659701E-2</c:v>
                </c:pt>
                <c:pt idx="3585">
                  <c:v>3.30899991095066E-2</c:v>
                </c:pt>
                <c:pt idx="3586">
                  <c:v>3.1399998813867597E-2</c:v>
                </c:pt>
                <c:pt idx="3587">
                  <c:v>0.39318001270294201</c:v>
                </c:pt>
                <c:pt idx="3588">
                  <c:v>2.9069999232888201E-2</c:v>
                </c:pt>
                <c:pt idx="3589">
                  <c:v>2.6499999687075601E-2</c:v>
                </c:pt>
                <c:pt idx="3590">
                  <c:v>2.1829999983310699E-2</c:v>
                </c:pt>
                <c:pt idx="3591">
                  <c:v>0.202790006995201</c:v>
                </c:pt>
                <c:pt idx="3592">
                  <c:v>1.9810000434517899E-2</c:v>
                </c:pt>
                <c:pt idx="3593">
                  <c:v>1.34100001305342E-2</c:v>
                </c:pt>
                <c:pt idx="3594">
                  <c:v>1.7240000888705299E-2</c:v>
                </c:pt>
                <c:pt idx="3595">
                  <c:v>0.13997000455856301</c:v>
                </c:pt>
                <c:pt idx="3596">
                  <c:v>2.9419999569654499E-2</c:v>
                </c:pt>
                <c:pt idx="3597">
                  <c:v>7.2290003299713093E-2</c:v>
                </c:pt>
                <c:pt idx="3598">
                  <c:v>0.105860002338886</c:v>
                </c:pt>
                <c:pt idx="3599">
                  <c:v>1.59499999135733E-2</c:v>
                </c:pt>
                <c:pt idx="3600">
                  <c:v>1.4510000124573701E-2</c:v>
                </c:pt>
                <c:pt idx="3601">
                  <c:v>2.6399999856948901E-2</c:v>
                </c:pt>
                <c:pt idx="3602">
                  <c:v>4.7699999064207098E-2</c:v>
                </c:pt>
                <c:pt idx="3603">
                  <c:v>0.14814999699592599</c:v>
                </c:pt>
                <c:pt idx="3604">
                  <c:v>2.5189999490976299E-2</c:v>
                </c:pt>
                <c:pt idx="3605">
                  <c:v>2.9289999976754199E-2</c:v>
                </c:pt>
                <c:pt idx="3606">
                  <c:v>1.86000000685453E-2</c:v>
                </c:pt>
                <c:pt idx="3607">
                  <c:v>1.6200000420212701E-2</c:v>
                </c:pt>
                <c:pt idx="3608">
                  <c:v>0.337289988994598</c:v>
                </c:pt>
                <c:pt idx="3609">
                  <c:v>1.8079999834299101E-2</c:v>
                </c:pt>
                <c:pt idx="3610">
                  <c:v>3.0519999563694E-2</c:v>
                </c:pt>
                <c:pt idx="3611">
                  <c:v>2.7349999174475701E-2</c:v>
                </c:pt>
                <c:pt idx="3612">
                  <c:v>2.0700000226497699E-2</c:v>
                </c:pt>
                <c:pt idx="3613">
                  <c:v>0.22969999909400901</c:v>
                </c:pt>
                <c:pt idx="3614">
                  <c:v>2.4119999259710301E-2</c:v>
                </c:pt>
                <c:pt idx="3615">
                  <c:v>3.03199999034405E-2</c:v>
                </c:pt>
                <c:pt idx="3616">
                  <c:v>1.4030000194907201E-2</c:v>
                </c:pt>
                <c:pt idx="3617">
                  <c:v>1.2910000048577799E-2</c:v>
                </c:pt>
                <c:pt idx="3618">
                  <c:v>1.7190000042319301E-2</c:v>
                </c:pt>
                <c:pt idx="3619">
                  <c:v>6.4970001578330994E-2</c:v>
                </c:pt>
                <c:pt idx="3620">
                  <c:v>0.34564998745918302</c:v>
                </c:pt>
                <c:pt idx="3621">
                  <c:v>3.5980001091957099E-2</c:v>
                </c:pt>
                <c:pt idx="3622">
                  <c:v>0.46998000144958502</c:v>
                </c:pt>
                <c:pt idx="3623">
                  <c:v>3.0050000175833699E-2</c:v>
                </c:pt>
                <c:pt idx="3624">
                  <c:v>0.111280001699924</c:v>
                </c:pt>
                <c:pt idx="3625">
                  <c:v>8.6620002985000596E-2</c:v>
                </c:pt>
                <c:pt idx="3626">
                  <c:v>2.2980000823736201E-2</c:v>
                </c:pt>
                <c:pt idx="3627">
                  <c:v>2.1859999746084199E-2</c:v>
                </c:pt>
                <c:pt idx="3628">
                  <c:v>1.6170000657439201E-2</c:v>
                </c:pt>
                <c:pt idx="3629">
                  <c:v>1.31400004029274E-2</c:v>
                </c:pt>
                <c:pt idx="3630">
                  <c:v>1.1850000359118E-2</c:v>
                </c:pt>
                <c:pt idx="3631">
                  <c:v>2.1420000120997401E-2</c:v>
                </c:pt>
                <c:pt idx="3632">
                  <c:v>1.8169999122619601E-2</c:v>
                </c:pt>
                <c:pt idx="3633">
                  <c:v>8.2469999790191706E-2</c:v>
                </c:pt>
                <c:pt idx="3634">
                  <c:v>1.86299998313189E-2</c:v>
                </c:pt>
                <c:pt idx="3635">
                  <c:v>0.10389000177383401</c:v>
                </c:pt>
                <c:pt idx="3636">
                  <c:v>8.2309998571872697E-2</c:v>
                </c:pt>
                <c:pt idx="3637">
                  <c:v>1.5320000238716601E-2</c:v>
                </c:pt>
                <c:pt idx="3638">
                  <c:v>1.1119999922812001E-2</c:v>
                </c:pt>
                <c:pt idx="3639">
                  <c:v>0.189439997076988</c:v>
                </c:pt>
                <c:pt idx="3640">
                  <c:v>1.2509999796748199E-2</c:v>
                </c:pt>
                <c:pt idx="3641">
                  <c:v>1.2509999796748199E-2</c:v>
                </c:pt>
                <c:pt idx="3642">
                  <c:v>1.0850000195205199E-2</c:v>
                </c:pt>
                <c:pt idx="3643">
                  <c:v>2.9330000281333899E-2</c:v>
                </c:pt>
                <c:pt idx="3644">
                  <c:v>3.1129999086260799E-2</c:v>
                </c:pt>
                <c:pt idx="3645">
                  <c:v>2.2460000589489899E-2</c:v>
                </c:pt>
                <c:pt idx="3646">
                  <c:v>3.0079999938607199E-2</c:v>
                </c:pt>
                <c:pt idx="3647">
                  <c:v>5.2949998527765302E-2</c:v>
                </c:pt>
                <c:pt idx="3648">
                  <c:v>0.100919999182224</c:v>
                </c:pt>
                <c:pt idx="3649">
                  <c:v>3.0689999461174001E-2</c:v>
                </c:pt>
                <c:pt idx="3650">
                  <c:v>6.5250001847744002E-2</c:v>
                </c:pt>
                <c:pt idx="3651">
                  <c:v>1.8959999084472701E-2</c:v>
                </c:pt>
                <c:pt idx="3652">
                  <c:v>2.7429999783635101E-2</c:v>
                </c:pt>
                <c:pt idx="3653">
                  <c:v>6.5310001373291002E-2</c:v>
                </c:pt>
                <c:pt idx="3654">
                  <c:v>3.5339999943971599E-2</c:v>
                </c:pt>
                <c:pt idx="3655">
                  <c:v>1.1690000072121599E-2</c:v>
                </c:pt>
                <c:pt idx="3656">
                  <c:v>1.1160000227391701E-2</c:v>
                </c:pt>
                <c:pt idx="3657">
                  <c:v>3.4800000488758101E-2</c:v>
                </c:pt>
                <c:pt idx="3658">
                  <c:v>3.1010000035166699E-2</c:v>
                </c:pt>
                <c:pt idx="3659">
                  <c:v>1.84400007128716E-2</c:v>
                </c:pt>
                <c:pt idx="3660">
                  <c:v>6.0159999877214397E-2</c:v>
                </c:pt>
                <c:pt idx="3661">
                  <c:v>1.8200000748038299E-2</c:v>
                </c:pt>
                <c:pt idx="3662">
                  <c:v>1.96199994534254E-2</c:v>
                </c:pt>
                <c:pt idx="3663">
                  <c:v>2.45399996638298E-2</c:v>
                </c:pt>
                <c:pt idx="3664">
                  <c:v>3.62999998033047E-2</c:v>
                </c:pt>
                <c:pt idx="3665">
                  <c:v>6.3550002872943906E-2</c:v>
                </c:pt>
                <c:pt idx="3666">
                  <c:v>3.7429999560117701E-2</c:v>
                </c:pt>
                <c:pt idx="3667">
                  <c:v>7.2499997913837405E-2</c:v>
                </c:pt>
                <c:pt idx="3668">
                  <c:v>2.78200004249811E-2</c:v>
                </c:pt>
                <c:pt idx="3669">
                  <c:v>7.5460001826286302E-2</c:v>
                </c:pt>
                <c:pt idx="3670">
                  <c:v>4.9100000411272E-2</c:v>
                </c:pt>
                <c:pt idx="3671">
                  <c:v>2.0700000226497699E-2</c:v>
                </c:pt>
                <c:pt idx="3672">
                  <c:v>4.8950001597404501E-2</c:v>
                </c:pt>
                <c:pt idx="3673">
                  <c:v>4.7240000218153E-2</c:v>
                </c:pt>
                <c:pt idx="3674">
                  <c:v>1.9120000302791599E-2</c:v>
                </c:pt>
                <c:pt idx="3675">
                  <c:v>3.12700010836124E-2</c:v>
                </c:pt>
                <c:pt idx="3676">
                  <c:v>3.1539998948574101E-2</c:v>
                </c:pt>
                <c:pt idx="3677">
                  <c:v>6.3720002770423903E-2</c:v>
                </c:pt>
                <c:pt idx="3678">
                  <c:v>1.9770000129938101E-2</c:v>
                </c:pt>
                <c:pt idx="3679">
                  <c:v>2.3790000006556501E-2</c:v>
                </c:pt>
                <c:pt idx="3680">
                  <c:v>3.6660000681877102E-2</c:v>
                </c:pt>
                <c:pt idx="3681">
                  <c:v>1.92900002002716E-2</c:v>
                </c:pt>
                <c:pt idx="3682">
                  <c:v>5.9140000492334401E-2</c:v>
                </c:pt>
                <c:pt idx="3683">
                  <c:v>4.8780001699924497E-2</c:v>
                </c:pt>
                <c:pt idx="3684">
                  <c:v>6.8510003387927995E-2</c:v>
                </c:pt>
                <c:pt idx="3685">
                  <c:v>1.8030000850558298E-2</c:v>
                </c:pt>
                <c:pt idx="3686">
                  <c:v>1.61899998784065E-2</c:v>
                </c:pt>
                <c:pt idx="3687">
                  <c:v>3.6720000207424199E-2</c:v>
                </c:pt>
                <c:pt idx="3688">
                  <c:v>4.7219999134540599E-2</c:v>
                </c:pt>
                <c:pt idx="3689">
                  <c:v>2.8540000319480899E-2</c:v>
                </c:pt>
                <c:pt idx="3690">
                  <c:v>3.9730001240968697E-2</c:v>
                </c:pt>
                <c:pt idx="3691">
                  <c:v>5.11500015854836E-2</c:v>
                </c:pt>
                <c:pt idx="3692">
                  <c:v>0.12047000229358699</c:v>
                </c:pt>
                <c:pt idx="3693">
                  <c:v>1.7349999397993102E-2</c:v>
                </c:pt>
                <c:pt idx="3694">
                  <c:v>5.6239999830722802E-2</c:v>
                </c:pt>
                <c:pt idx="3695">
                  <c:v>0.185609996318817</c:v>
                </c:pt>
                <c:pt idx="3696">
                  <c:v>0.131940007209778</c:v>
                </c:pt>
                <c:pt idx="3697">
                  <c:v>4.4179998338222497E-2</c:v>
                </c:pt>
                <c:pt idx="3698">
                  <c:v>3.5369999706745099E-2</c:v>
                </c:pt>
                <c:pt idx="3699">
                  <c:v>2.0689999684691401E-2</c:v>
                </c:pt>
                <c:pt idx="3700">
                  <c:v>7.71199986338615E-2</c:v>
                </c:pt>
                <c:pt idx="3701">
                  <c:v>1.4550000429153401E-2</c:v>
                </c:pt>
                <c:pt idx="3702">
                  <c:v>0.114569999277592</c:v>
                </c:pt>
                <c:pt idx="3703">
                  <c:v>2.6060000061988799E-2</c:v>
                </c:pt>
                <c:pt idx="3704">
                  <c:v>8.3310000598430606E-2</c:v>
                </c:pt>
                <c:pt idx="3705">
                  <c:v>2.4760000407695801E-2</c:v>
                </c:pt>
                <c:pt idx="3706">
                  <c:v>5.3249999880790697E-2</c:v>
                </c:pt>
                <c:pt idx="3707">
                  <c:v>1.6729999333620099E-2</c:v>
                </c:pt>
                <c:pt idx="3708">
                  <c:v>3.6540001630783102E-2</c:v>
                </c:pt>
                <c:pt idx="3709">
                  <c:v>4.4440001249313403E-2</c:v>
                </c:pt>
                <c:pt idx="3710">
                  <c:v>6.2109999358654001E-2</c:v>
                </c:pt>
                <c:pt idx="3711">
                  <c:v>4.245999827981E-2</c:v>
                </c:pt>
                <c:pt idx="3712">
                  <c:v>3.8669999688863803E-2</c:v>
                </c:pt>
                <c:pt idx="3713">
                  <c:v>6.0499999672174502E-2</c:v>
                </c:pt>
                <c:pt idx="3714">
                  <c:v>2.6590000838041299E-2</c:v>
                </c:pt>
                <c:pt idx="3715">
                  <c:v>8.4509998559951796E-2</c:v>
                </c:pt>
                <c:pt idx="3716">
                  <c:v>2.9750000685453401E-2</c:v>
                </c:pt>
                <c:pt idx="3717">
                  <c:v>7.6909996569156605E-2</c:v>
                </c:pt>
                <c:pt idx="3718">
                  <c:v>2.87200007587671E-2</c:v>
                </c:pt>
                <c:pt idx="3719">
                  <c:v>4.14399988949299E-2</c:v>
                </c:pt>
                <c:pt idx="3720">
                  <c:v>2.77200005948544E-2</c:v>
                </c:pt>
                <c:pt idx="3721">
                  <c:v>1.59600004553795E-2</c:v>
                </c:pt>
                <c:pt idx="3722">
                  <c:v>1.6400000080466302E-2</c:v>
                </c:pt>
                <c:pt idx="3723">
                  <c:v>5.7470001280307798E-2</c:v>
                </c:pt>
                <c:pt idx="3724">
                  <c:v>2.45399996638298E-2</c:v>
                </c:pt>
                <c:pt idx="3725">
                  <c:v>1.3779999688267699E-2</c:v>
                </c:pt>
                <c:pt idx="3726">
                  <c:v>4.6229999512433999E-2</c:v>
                </c:pt>
                <c:pt idx="3727">
                  <c:v>1.4550000429153401E-2</c:v>
                </c:pt>
                <c:pt idx="3728">
                  <c:v>3.2109998166561099E-2</c:v>
                </c:pt>
                <c:pt idx="3729">
                  <c:v>4.0190000087022802E-2</c:v>
                </c:pt>
                <c:pt idx="3730">
                  <c:v>2.2609999403357499E-2</c:v>
                </c:pt>
                <c:pt idx="3731">
                  <c:v>1.6340000554919201E-2</c:v>
                </c:pt>
                <c:pt idx="3732">
                  <c:v>3.7700001150369603E-2</c:v>
                </c:pt>
                <c:pt idx="3733">
                  <c:v>3.6279998719692202E-2</c:v>
                </c:pt>
                <c:pt idx="3734">
                  <c:v>1.18000004440546E-2</c:v>
                </c:pt>
                <c:pt idx="3735">
                  <c:v>2.09500007331371E-2</c:v>
                </c:pt>
                <c:pt idx="3736">
                  <c:v>3.6520000547170597E-2</c:v>
                </c:pt>
                <c:pt idx="3737">
                  <c:v>2.7690000832080799E-2</c:v>
                </c:pt>
                <c:pt idx="3738">
                  <c:v>0.11358000338077499</c:v>
                </c:pt>
                <c:pt idx="3739">
                  <c:v>2.4219999089837099E-2</c:v>
                </c:pt>
                <c:pt idx="3740">
                  <c:v>0.11200000345706899</c:v>
                </c:pt>
                <c:pt idx="3741">
                  <c:v>2.2520000115036999E-2</c:v>
                </c:pt>
                <c:pt idx="3742">
                  <c:v>3.9080001413822202E-2</c:v>
                </c:pt>
                <c:pt idx="3743">
                  <c:v>2.70899999886751E-2</c:v>
                </c:pt>
                <c:pt idx="3744">
                  <c:v>2.2940000519156501E-2</c:v>
                </c:pt>
                <c:pt idx="3745">
                  <c:v>3.81999984383583E-2</c:v>
                </c:pt>
                <c:pt idx="3746">
                  <c:v>6.8060003221035004E-2</c:v>
                </c:pt>
                <c:pt idx="3747">
                  <c:v>3.0850000679492999E-2</c:v>
                </c:pt>
                <c:pt idx="3748">
                  <c:v>4.2210001498460797E-2</c:v>
                </c:pt>
                <c:pt idx="3749">
                  <c:v>1.9279999658465399E-2</c:v>
                </c:pt>
                <c:pt idx="3750">
                  <c:v>2.1439999341964701E-2</c:v>
                </c:pt>
                <c:pt idx="3751">
                  <c:v>1.86000000685453E-2</c:v>
                </c:pt>
                <c:pt idx="3752">
                  <c:v>3.4200001507997499E-2</c:v>
                </c:pt>
                <c:pt idx="3753">
                  <c:v>4.0879998356103897E-2</c:v>
                </c:pt>
                <c:pt idx="3754">
                  <c:v>4.5570001006126397E-2</c:v>
                </c:pt>
                <c:pt idx="3755">
                  <c:v>3.9239998906850801E-2</c:v>
                </c:pt>
                <c:pt idx="3756">
                  <c:v>2.3930000141263001E-2</c:v>
                </c:pt>
                <c:pt idx="3757">
                  <c:v>3.23899984359741E-2</c:v>
                </c:pt>
                <c:pt idx="3758">
                  <c:v>3.8300000131130198E-2</c:v>
                </c:pt>
                <c:pt idx="3759">
                  <c:v>3.0279999598860699E-2</c:v>
                </c:pt>
                <c:pt idx="3760">
                  <c:v>4.5970000326633502E-2</c:v>
                </c:pt>
                <c:pt idx="3761">
                  <c:v>1.5709999948739999E-2</c:v>
                </c:pt>
                <c:pt idx="3762">
                  <c:v>1.94199997931719E-2</c:v>
                </c:pt>
                <c:pt idx="3763">
                  <c:v>2.9479999095201499E-2</c:v>
                </c:pt>
                <c:pt idx="3764">
                  <c:v>2.4329999461770099E-2</c:v>
                </c:pt>
                <c:pt idx="3765">
                  <c:v>2.27899998426437E-2</c:v>
                </c:pt>
                <c:pt idx="3766">
                  <c:v>4.5919999480247498E-2</c:v>
                </c:pt>
                <c:pt idx="3767">
                  <c:v>2.2120000794529901E-2</c:v>
                </c:pt>
                <c:pt idx="3768">
                  <c:v>3.0279999598860699E-2</c:v>
                </c:pt>
                <c:pt idx="3769">
                  <c:v>2.17400006949902E-2</c:v>
                </c:pt>
                <c:pt idx="3770">
                  <c:v>2.1519999951124202E-2</c:v>
                </c:pt>
                <c:pt idx="3771">
                  <c:v>5.0870001316070598E-2</c:v>
                </c:pt>
                <c:pt idx="3772">
                  <c:v>4.6569999307394E-2</c:v>
                </c:pt>
                <c:pt idx="3773">
                  <c:v>2.4399999529123302E-3</c:v>
                </c:pt>
                <c:pt idx="3774">
                  <c:v>2.5730000808834998E-2</c:v>
                </c:pt>
                <c:pt idx="3775">
                  <c:v>4.32999990880489E-3</c:v>
                </c:pt>
                <c:pt idx="3776">
                  <c:v>1.5879999846219999E-2</c:v>
                </c:pt>
                <c:pt idx="3777">
                  <c:v>1.69699992984533E-2</c:v>
                </c:pt>
                <c:pt idx="3778">
                  <c:v>1.3369999825954401E-2</c:v>
                </c:pt>
                <c:pt idx="3779">
                  <c:v>1.22699998319149E-2</c:v>
                </c:pt>
                <c:pt idx="3780">
                  <c:v>3.1769998371601098E-2</c:v>
                </c:pt>
                <c:pt idx="3781">
                  <c:v>2.62100007385015E-2</c:v>
                </c:pt>
                <c:pt idx="3782">
                  <c:v>2.4630000814795501E-2</c:v>
                </c:pt>
                <c:pt idx="3783">
                  <c:v>2.0810000598430599E-2</c:v>
                </c:pt>
                <c:pt idx="3784">
                  <c:v>1.2699999846518E-2</c:v>
                </c:pt>
                <c:pt idx="3785">
                  <c:v>3.1399998813867597E-2</c:v>
                </c:pt>
                <c:pt idx="3786">
                  <c:v>9.8099997267127002E-3</c:v>
                </c:pt>
                <c:pt idx="3787">
                  <c:v>1.3419999741017799E-2</c:v>
                </c:pt>
                <c:pt idx="3788">
                  <c:v>3.0150000005960499E-2</c:v>
                </c:pt>
                <c:pt idx="3789">
                  <c:v>1.8959999084472701E-2</c:v>
                </c:pt>
                <c:pt idx="3790">
                  <c:v>1.85000002384186E-2</c:v>
                </c:pt>
                <c:pt idx="3791">
                  <c:v>4.3859999626874903E-2</c:v>
                </c:pt>
                <c:pt idx="3792">
                  <c:v>1.6629999503493299E-2</c:v>
                </c:pt>
                <c:pt idx="3793">
                  <c:v>2.7189999818801901E-2</c:v>
                </c:pt>
                <c:pt idx="3794">
                  <c:v>2.3520000278949699E-2</c:v>
                </c:pt>
                <c:pt idx="3795">
                  <c:v>5.3899999707937199E-2</c:v>
                </c:pt>
                <c:pt idx="3796">
                  <c:v>3.0789999291300801E-2</c:v>
                </c:pt>
                <c:pt idx="3797">
                  <c:v>2.8149999678134901E-2</c:v>
                </c:pt>
                <c:pt idx="3798">
                  <c:v>1.87299996614456E-2</c:v>
                </c:pt>
                <c:pt idx="3799">
                  <c:v>2.7960000559687601E-2</c:v>
                </c:pt>
                <c:pt idx="3800">
                  <c:v>2.2120000794529901E-2</c:v>
                </c:pt>
                <c:pt idx="3801">
                  <c:v>3.7530001252889598E-2</c:v>
                </c:pt>
                <c:pt idx="3802">
                  <c:v>3.6720000207424199E-2</c:v>
                </c:pt>
                <c:pt idx="3803">
                  <c:v>0.63507997989654497</c:v>
                </c:pt>
                <c:pt idx="3804">
                  <c:v>1.2400000356137799E-2</c:v>
                </c:pt>
                <c:pt idx="3805">
                  <c:v>9.1179996728897095E-2</c:v>
                </c:pt>
                <c:pt idx="3806">
                  <c:v>2.10500005632639E-2</c:v>
                </c:pt>
                <c:pt idx="3807">
                  <c:v>1.22300004586577E-2</c:v>
                </c:pt>
                <c:pt idx="3808">
                  <c:v>2.2569999098777799E-2</c:v>
                </c:pt>
                <c:pt idx="3809">
                  <c:v>1.2430000118911299E-2</c:v>
                </c:pt>
                <c:pt idx="3810">
                  <c:v>1.1900000274181401E-2</c:v>
                </c:pt>
                <c:pt idx="3811">
                  <c:v>1.5790000557899499E-2</c:v>
                </c:pt>
                <c:pt idx="3812">
                  <c:v>1.39800002798438E-2</c:v>
                </c:pt>
                <c:pt idx="3813">
                  <c:v>1.92900002002716E-2</c:v>
                </c:pt>
                <c:pt idx="3814">
                  <c:v>6.9599999114870999E-3</c:v>
                </c:pt>
                <c:pt idx="3815">
                  <c:v>6.5299998968839602E-3</c:v>
                </c:pt>
                <c:pt idx="3816">
                  <c:v>1.04499999433756E-2</c:v>
                </c:pt>
                <c:pt idx="3817">
                  <c:v>1.0800000280141799E-2</c:v>
                </c:pt>
                <c:pt idx="3818">
                  <c:v>1.07699995860457E-2</c:v>
                </c:pt>
                <c:pt idx="3819">
                  <c:v>1.26499999314547E-2</c:v>
                </c:pt>
                <c:pt idx="3820">
                  <c:v>9.4400001689791697E-3</c:v>
                </c:pt>
                <c:pt idx="3821">
                  <c:v>1.1620000004768399E-2</c:v>
                </c:pt>
                <c:pt idx="3822">
                  <c:v>2.4070000275969498E-2</c:v>
                </c:pt>
                <c:pt idx="3823">
                  <c:v>4.2539998888969401E-2</c:v>
                </c:pt>
                <c:pt idx="3824">
                  <c:v>1.5359999611973801E-2</c:v>
                </c:pt>
                <c:pt idx="3825">
                  <c:v>2.4240000173449499E-2</c:v>
                </c:pt>
                <c:pt idx="3826">
                  <c:v>1.5080000273883299E-2</c:v>
                </c:pt>
                <c:pt idx="3827">
                  <c:v>5.2430000156164197E-2</c:v>
                </c:pt>
                <c:pt idx="3828">
                  <c:v>4.5219998806714998E-2</c:v>
                </c:pt>
                <c:pt idx="3829">
                  <c:v>1.18599999696016E-2</c:v>
                </c:pt>
                <c:pt idx="3830">
                  <c:v>3.0160000547766699E-2</c:v>
                </c:pt>
                <c:pt idx="3831">
                  <c:v>2.5529999285936401E-2</c:v>
                </c:pt>
                <c:pt idx="3832">
                  <c:v>0.71640998125076305</c:v>
                </c:pt>
                <c:pt idx="3833">
                  <c:v>1.0901399850845299</c:v>
                </c:pt>
                <c:pt idx="3834">
                  <c:v>1.7370000481605499E-2</c:v>
                </c:pt>
                <c:pt idx="3835">
                  <c:v>2.6879999786615399E-2</c:v>
                </c:pt>
                <c:pt idx="3836">
                  <c:v>1.17800002917647E-2</c:v>
                </c:pt>
                <c:pt idx="3837">
                  <c:v>2.1360000595450401E-2</c:v>
                </c:pt>
                <c:pt idx="3838">
                  <c:v>4.1600000113248797E-2</c:v>
                </c:pt>
                <c:pt idx="3839">
                  <c:v>4.7010000795126003E-2</c:v>
                </c:pt>
                <c:pt idx="3840">
                  <c:v>3.2590001821517903E-2</c:v>
                </c:pt>
                <c:pt idx="3841">
                  <c:v>5.0629999488592099E-2</c:v>
                </c:pt>
                <c:pt idx="3842">
                  <c:v>3.4990001469850499E-2</c:v>
                </c:pt>
                <c:pt idx="3843">
                  <c:v>2.4380000308156E-2</c:v>
                </c:pt>
                <c:pt idx="3844">
                  <c:v>3.4359999001026202E-2</c:v>
                </c:pt>
                <c:pt idx="3845">
                  <c:v>1.47700002416968E-2</c:v>
                </c:pt>
                <c:pt idx="3846">
                  <c:v>2.4329999461770099E-2</c:v>
                </c:pt>
                <c:pt idx="3847">
                  <c:v>1.5410000458359699E-2</c:v>
                </c:pt>
                <c:pt idx="3848">
                  <c:v>4.0059998631477398E-2</c:v>
                </c:pt>
                <c:pt idx="3849">
                  <c:v>2.53400001674891E-2</c:v>
                </c:pt>
                <c:pt idx="3850">
                  <c:v>1.39899998903275E-2</c:v>
                </c:pt>
                <c:pt idx="3851">
                  <c:v>1.7559999600052799E-2</c:v>
                </c:pt>
                <c:pt idx="3852">
                  <c:v>5.1169998943805702E-2</c:v>
                </c:pt>
                <c:pt idx="3853">
                  <c:v>2.1600000560283699E-2</c:v>
                </c:pt>
                <c:pt idx="3854">
                  <c:v>1.9640000537037801E-2</c:v>
                </c:pt>
                <c:pt idx="3855">
                  <c:v>1.51800001040101E-2</c:v>
                </c:pt>
                <c:pt idx="3856">
                  <c:v>2.6620000600814799E-2</c:v>
                </c:pt>
                <c:pt idx="3857">
                  <c:v>4.9550000578165103E-2</c:v>
                </c:pt>
                <c:pt idx="3858">
                  <c:v>1.4630000106990299E-2</c:v>
                </c:pt>
                <c:pt idx="3859">
                  <c:v>4.7830000519752502E-2</c:v>
                </c:pt>
                <c:pt idx="3860">
                  <c:v>8.4210000932216603E-2</c:v>
                </c:pt>
                <c:pt idx="3861">
                  <c:v>3.2150000333785997E-2</c:v>
                </c:pt>
                <c:pt idx="3862">
                  <c:v>1.26799996942282E-2</c:v>
                </c:pt>
                <c:pt idx="3863">
                  <c:v>1.6380000859498998E-2</c:v>
                </c:pt>
                <c:pt idx="3864">
                  <c:v>1.7680000513792E-2</c:v>
                </c:pt>
                <c:pt idx="3865">
                  <c:v>1.6950000077486E-2</c:v>
                </c:pt>
                <c:pt idx="3866">
                  <c:v>6.7050002515315996E-2</c:v>
                </c:pt>
                <c:pt idx="3867">
                  <c:v>1.28399999812245E-2</c:v>
                </c:pt>
                <c:pt idx="3868">
                  <c:v>1.7349999397993102E-2</c:v>
                </c:pt>
                <c:pt idx="3869">
                  <c:v>5.4499998688697801E-2</c:v>
                </c:pt>
                <c:pt idx="3870">
                  <c:v>1.8260000273585299E-2</c:v>
                </c:pt>
                <c:pt idx="3871">
                  <c:v>1.35000003501773E-2</c:v>
                </c:pt>
                <c:pt idx="3872">
                  <c:v>1.44100002944469E-2</c:v>
                </c:pt>
                <c:pt idx="3873">
                  <c:v>1.2860000133514401E-2</c:v>
                </c:pt>
                <c:pt idx="3874">
                  <c:v>1.4170000329613699E-2</c:v>
                </c:pt>
                <c:pt idx="3875">
                  <c:v>1.77999995648861E-2</c:v>
                </c:pt>
                <c:pt idx="3876">
                  <c:v>1.76299996674061E-2</c:v>
                </c:pt>
                <c:pt idx="3877">
                  <c:v>1.17300003767014E-2</c:v>
                </c:pt>
                <c:pt idx="3878">
                  <c:v>1.6729999333620099E-2</c:v>
                </c:pt>
                <c:pt idx="3879">
                  <c:v>1.09400004148483E-2</c:v>
                </c:pt>
                <c:pt idx="3880">
                  <c:v>1.6610000282525999E-2</c:v>
                </c:pt>
                <c:pt idx="3881">
                  <c:v>3.1860001385211903E-2</c:v>
                </c:pt>
                <c:pt idx="3882">
                  <c:v>1.1690000072121599E-2</c:v>
                </c:pt>
                <c:pt idx="3883">
                  <c:v>2.5529999285936401E-2</c:v>
                </c:pt>
                <c:pt idx="3884">
                  <c:v>1.26000000163913E-2</c:v>
                </c:pt>
                <c:pt idx="3885">
                  <c:v>1.27299996092916E-2</c:v>
                </c:pt>
                <c:pt idx="3886">
                  <c:v>3.4109998494386701E-2</c:v>
                </c:pt>
                <c:pt idx="3887">
                  <c:v>7.3639996349811596E-2</c:v>
                </c:pt>
                <c:pt idx="3888">
                  <c:v>1.3319999910891099E-2</c:v>
                </c:pt>
                <c:pt idx="3889">
                  <c:v>2.36799996346235E-2</c:v>
                </c:pt>
                <c:pt idx="3890">
                  <c:v>1.01600000634789E-2</c:v>
                </c:pt>
                <c:pt idx="3891">
                  <c:v>2.70700007677078E-2</c:v>
                </c:pt>
                <c:pt idx="3892">
                  <c:v>4.6590000391006497E-2</c:v>
                </c:pt>
                <c:pt idx="3893">
                  <c:v>2.79699992388487E-2</c:v>
                </c:pt>
                <c:pt idx="3894">
                  <c:v>2.7230000123381601E-2</c:v>
                </c:pt>
                <c:pt idx="3895">
                  <c:v>0.154960006475449</c:v>
                </c:pt>
                <c:pt idx="3896">
                  <c:v>0.104209996759892</c:v>
                </c:pt>
                <c:pt idx="3897">
                  <c:v>1.95099990814924E-2</c:v>
                </c:pt>
                <c:pt idx="3898">
                  <c:v>1.5879999846219999E-2</c:v>
                </c:pt>
                <c:pt idx="3899">
                  <c:v>2.0069999620318399E-2</c:v>
                </c:pt>
                <c:pt idx="3900">
                  <c:v>2.7179999276995701E-2</c:v>
                </c:pt>
                <c:pt idx="3901">
                  <c:v>2.35600005835295E-2</c:v>
                </c:pt>
                <c:pt idx="3902">
                  <c:v>1.6729999333620099E-2</c:v>
                </c:pt>
                <c:pt idx="3903">
                  <c:v>1.60300005227327E-2</c:v>
                </c:pt>
                <c:pt idx="3904">
                  <c:v>4.0100000798702198E-2</c:v>
                </c:pt>
                <c:pt idx="3905">
                  <c:v>2.6680000126361798E-2</c:v>
                </c:pt>
                <c:pt idx="3906">
                  <c:v>5.9140000492334401E-2</c:v>
                </c:pt>
                <c:pt idx="3907">
                  <c:v>2.8209999203681901E-2</c:v>
                </c:pt>
                <c:pt idx="3908">
                  <c:v>1.5259999781847E-2</c:v>
                </c:pt>
                <c:pt idx="3909">
                  <c:v>1.30000002682209E-2</c:v>
                </c:pt>
                <c:pt idx="3910">
                  <c:v>1.29300002008677E-2</c:v>
                </c:pt>
                <c:pt idx="3911">
                  <c:v>3.5679999738931698E-2</c:v>
                </c:pt>
                <c:pt idx="3912">
                  <c:v>1.43600003793836E-2</c:v>
                </c:pt>
                <c:pt idx="3913">
                  <c:v>2.4970000609755499E-2</c:v>
                </c:pt>
                <c:pt idx="3914">
                  <c:v>2.80200000852346E-2</c:v>
                </c:pt>
                <c:pt idx="3915">
                  <c:v>2.33900006860495E-2</c:v>
                </c:pt>
                <c:pt idx="3916">
                  <c:v>3.1069999560713799E-2</c:v>
                </c:pt>
                <c:pt idx="3917">
                  <c:v>1.8279999494552598E-2</c:v>
                </c:pt>
                <c:pt idx="3918">
                  <c:v>3.6570001393556602E-2</c:v>
                </c:pt>
                <c:pt idx="3919">
                  <c:v>1.5390000306069899E-2</c:v>
                </c:pt>
                <c:pt idx="3920">
                  <c:v>2.8349999338388401E-2</c:v>
                </c:pt>
                <c:pt idx="3921">
                  <c:v>0.115549996495247</c:v>
                </c:pt>
                <c:pt idx="3922">
                  <c:v>4.53100018203259E-2</c:v>
                </c:pt>
                <c:pt idx="3923">
                  <c:v>0.23881000280380199</c:v>
                </c:pt>
                <c:pt idx="3924">
                  <c:v>2.62299999594688E-2</c:v>
                </c:pt>
                <c:pt idx="3925">
                  <c:v>3.0020000413060199E-2</c:v>
                </c:pt>
                <c:pt idx="3926">
                  <c:v>5.0779998302459703E-2</c:v>
                </c:pt>
                <c:pt idx="3927">
                  <c:v>2.6480000466108301E-2</c:v>
                </c:pt>
                <c:pt idx="3928">
                  <c:v>0.124279998242855</c:v>
                </c:pt>
                <c:pt idx="3929">
                  <c:v>0.29627999663353</c:v>
                </c:pt>
                <c:pt idx="3930">
                  <c:v>8.0459997057914706E-2</c:v>
                </c:pt>
                <c:pt idx="3931">
                  <c:v>4.6399999409914003E-2</c:v>
                </c:pt>
                <c:pt idx="3932">
                  <c:v>4.9419999122619601E-2</c:v>
                </c:pt>
                <c:pt idx="3933">
                  <c:v>2.53699999302626E-2</c:v>
                </c:pt>
                <c:pt idx="3934">
                  <c:v>3.1819999217987102E-2</c:v>
                </c:pt>
                <c:pt idx="3935">
                  <c:v>4.2520001530647299E-2</c:v>
                </c:pt>
                <c:pt idx="3936">
                  <c:v>3.88699993491173E-2</c:v>
                </c:pt>
                <c:pt idx="3937">
                  <c:v>0.17772999405860901</c:v>
                </c:pt>
                <c:pt idx="3938">
                  <c:v>2.5869999080896398E-2</c:v>
                </c:pt>
                <c:pt idx="3939">
                  <c:v>2.02200002968311E-2</c:v>
                </c:pt>
                <c:pt idx="3940">
                  <c:v>0.35477998852729797</c:v>
                </c:pt>
                <c:pt idx="3941">
                  <c:v>7.48300030827522E-2</c:v>
                </c:pt>
                <c:pt idx="3942">
                  <c:v>0.53421002626419101</c:v>
                </c:pt>
                <c:pt idx="3943">
                  <c:v>2.9260000213980699E-2</c:v>
                </c:pt>
                <c:pt idx="3944">
                  <c:v>2.01799999922514E-2</c:v>
                </c:pt>
                <c:pt idx="3945">
                  <c:v>0.21146999299526201</c:v>
                </c:pt>
                <c:pt idx="3946">
                  <c:v>3.6029998213052798E-2</c:v>
                </c:pt>
                <c:pt idx="3947">
                  <c:v>1.4980000443756599E-2</c:v>
                </c:pt>
                <c:pt idx="3948">
                  <c:v>1.1749999597668599E-2</c:v>
                </c:pt>
                <c:pt idx="3949">
                  <c:v>0.237749993801117</c:v>
                </c:pt>
                <c:pt idx="3950">
                  <c:v>0.28762000799179099</c:v>
                </c:pt>
                <c:pt idx="3951">
                  <c:v>0.113739997148514</c:v>
                </c:pt>
                <c:pt idx="3952">
                  <c:v>3.9880000054836301E-2</c:v>
                </c:pt>
                <c:pt idx="3953">
                  <c:v>2.8149999678134901E-2</c:v>
                </c:pt>
                <c:pt idx="3954">
                  <c:v>0.101060003042221</c:v>
                </c:pt>
                <c:pt idx="3955">
                  <c:v>0.21258999407291401</c:v>
                </c:pt>
                <c:pt idx="3956">
                  <c:v>0.332170009613037</c:v>
                </c:pt>
                <c:pt idx="3957">
                  <c:v>0.38532000780105602</c:v>
                </c:pt>
                <c:pt idx="3958">
                  <c:v>6.6509999334812206E-2</c:v>
                </c:pt>
                <c:pt idx="3959">
                  <c:v>5.7220000773668303E-2</c:v>
                </c:pt>
                <c:pt idx="3960">
                  <c:v>0.41674000024795499</c:v>
                </c:pt>
                <c:pt idx="3961">
                  <c:v>4.14999984204769E-2</c:v>
                </c:pt>
                <c:pt idx="3962">
                  <c:v>0.2048200070858</c:v>
                </c:pt>
                <c:pt idx="3963">
                  <c:v>1.0789999738335601E-2</c:v>
                </c:pt>
                <c:pt idx="3964">
                  <c:v>1.3249999843537801E-2</c:v>
                </c:pt>
                <c:pt idx="3965">
                  <c:v>2.4490000680089E-2</c:v>
                </c:pt>
                <c:pt idx="3966">
                  <c:v>0.33500999212264998</c:v>
                </c:pt>
                <c:pt idx="3967">
                  <c:v>1.38699999079108E-2</c:v>
                </c:pt>
                <c:pt idx="3968">
                  <c:v>4.4980000704526901E-2</c:v>
                </c:pt>
                <c:pt idx="3969">
                  <c:v>0.297520011663437</c:v>
                </c:pt>
                <c:pt idx="3970">
                  <c:v>4.9559999257326098E-2</c:v>
                </c:pt>
                <c:pt idx="3971">
                  <c:v>3.1670000404119499E-2</c:v>
                </c:pt>
                <c:pt idx="3972">
                  <c:v>1.44100002944469E-2</c:v>
                </c:pt>
                <c:pt idx="3973">
                  <c:v>0.23356999456882499</c:v>
                </c:pt>
                <c:pt idx="3974">
                  <c:v>0.20951999723911299</c:v>
                </c:pt>
                <c:pt idx="3975">
                  <c:v>0.15900999307632399</c:v>
                </c:pt>
                <c:pt idx="3976">
                  <c:v>5.30700013041496E-2</c:v>
                </c:pt>
                <c:pt idx="3977">
                  <c:v>4.1570000350475297E-2</c:v>
                </c:pt>
                <c:pt idx="3978">
                  <c:v>2.54699997603893E-2</c:v>
                </c:pt>
                <c:pt idx="3979">
                  <c:v>4.9949999898672097E-2</c:v>
                </c:pt>
                <c:pt idx="3980">
                  <c:v>0.23048999905586201</c:v>
                </c:pt>
                <c:pt idx="3981">
                  <c:v>3.3319998532533597E-2</c:v>
                </c:pt>
                <c:pt idx="3982">
                  <c:v>0.273070007562637</c:v>
                </c:pt>
                <c:pt idx="3983">
                  <c:v>7.8340001404285403E-2</c:v>
                </c:pt>
                <c:pt idx="3984">
                  <c:v>1.93300005048513E-2</c:v>
                </c:pt>
                <c:pt idx="3985">
                  <c:v>2.3180000483989702E-2</c:v>
                </c:pt>
                <c:pt idx="3986">
                  <c:v>3.1830001622438403E-2</c:v>
                </c:pt>
                <c:pt idx="3987">
                  <c:v>3.4309998154640198E-2</c:v>
                </c:pt>
                <c:pt idx="3988">
                  <c:v>3.1810000538826003E-2</c:v>
                </c:pt>
                <c:pt idx="3989">
                  <c:v>7.6800003647804302E-2</c:v>
                </c:pt>
                <c:pt idx="3990">
                  <c:v>3.3560000360012103E-2</c:v>
                </c:pt>
                <c:pt idx="3991">
                  <c:v>3.1830001622438403E-2</c:v>
                </c:pt>
                <c:pt idx="3992">
                  <c:v>0.88581001758575395</c:v>
                </c:pt>
                <c:pt idx="3993">
                  <c:v>0.29693999886512801</c:v>
                </c:pt>
                <c:pt idx="3994">
                  <c:v>5.2430000156164197E-2</c:v>
                </c:pt>
                <c:pt idx="3995">
                  <c:v>3.0020000413060199E-2</c:v>
                </c:pt>
                <c:pt idx="3996">
                  <c:v>2.2220000624656702E-2</c:v>
                </c:pt>
                <c:pt idx="3997">
                  <c:v>2.3220000788569499E-2</c:v>
                </c:pt>
                <c:pt idx="3998">
                  <c:v>2.1290000528097201E-2</c:v>
                </c:pt>
                <c:pt idx="3999">
                  <c:v>4.2909998446702999E-2</c:v>
                </c:pt>
                <c:pt idx="4000">
                  <c:v>5.7709999382495901E-2</c:v>
                </c:pt>
                <c:pt idx="4001">
                  <c:v>2.6030000299215299E-2</c:v>
                </c:pt>
                <c:pt idx="4002">
                  <c:v>0.15527999401092499</c:v>
                </c:pt>
                <c:pt idx="4003">
                  <c:v>5.7670000940561301E-2</c:v>
                </c:pt>
                <c:pt idx="4004">
                  <c:v>4.2679999023675898E-2</c:v>
                </c:pt>
                <c:pt idx="4005">
                  <c:v>2.5420000776648501E-2</c:v>
                </c:pt>
                <c:pt idx="4006">
                  <c:v>0.35161998867988598</c:v>
                </c:pt>
                <c:pt idx="4007">
                  <c:v>0.20198999345302601</c:v>
                </c:pt>
                <c:pt idx="4008">
                  <c:v>1.9889999181032202E-2</c:v>
                </c:pt>
                <c:pt idx="4009">
                  <c:v>3.7510000169277198E-2</c:v>
                </c:pt>
                <c:pt idx="4010">
                  <c:v>0.22497999668121299</c:v>
                </c:pt>
                <c:pt idx="4011">
                  <c:v>1.4170000329613699E-2</c:v>
                </c:pt>
                <c:pt idx="4012">
                  <c:v>1.61499995738268E-2</c:v>
                </c:pt>
                <c:pt idx="4013">
                  <c:v>1.8050000071525601E-2</c:v>
                </c:pt>
                <c:pt idx="4014">
                  <c:v>2.7400000020861601E-2</c:v>
                </c:pt>
                <c:pt idx="4015">
                  <c:v>1.7939999699592601E-2</c:v>
                </c:pt>
                <c:pt idx="4016">
                  <c:v>1.22999995946884E-2</c:v>
                </c:pt>
                <c:pt idx="4017">
                  <c:v>1.2360000051558E-2</c:v>
                </c:pt>
                <c:pt idx="4018">
                  <c:v>1.12600000575185E-2</c:v>
                </c:pt>
                <c:pt idx="4019">
                  <c:v>1.77599992603064E-2</c:v>
                </c:pt>
                <c:pt idx="4020">
                  <c:v>2.43400000035763E-2</c:v>
                </c:pt>
                <c:pt idx="4021">
                  <c:v>0.408499985933304</c:v>
                </c:pt>
                <c:pt idx="4022">
                  <c:v>0.10926000028848599</c:v>
                </c:pt>
                <c:pt idx="4023">
                  <c:v>2.5100000202655799E-2</c:v>
                </c:pt>
                <c:pt idx="4024">
                  <c:v>3.4650001674890497E-2</c:v>
                </c:pt>
                <c:pt idx="4025">
                  <c:v>1.5449999831616899E-2</c:v>
                </c:pt>
                <c:pt idx="4026">
                  <c:v>2.2360000759363199E-2</c:v>
                </c:pt>
                <c:pt idx="4027">
                  <c:v>1.7389999702572798E-2</c:v>
                </c:pt>
                <c:pt idx="4028">
                  <c:v>2.0789999514818198E-2</c:v>
                </c:pt>
                <c:pt idx="4029">
                  <c:v>4.22200001776218E-2</c:v>
                </c:pt>
                <c:pt idx="4030">
                  <c:v>8.21999981999397E-2</c:v>
                </c:pt>
                <c:pt idx="4031">
                  <c:v>1.8640000373125101E-2</c:v>
                </c:pt>
                <c:pt idx="4032">
                  <c:v>1.8260000273585299E-2</c:v>
                </c:pt>
                <c:pt idx="4033">
                  <c:v>1.1739999987185E-2</c:v>
                </c:pt>
                <c:pt idx="4034">
                  <c:v>1.8139999359846101E-2</c:v>
                </c:pt>
                <c:pt idx="4035">
                  <c:v>1.31099997088313E-2</c:v>
                </c:pt>
                <c:pt idx="4036">
                  <c:v>1.22400000691414E-2</c:v>
                </c:pt>
                <c:pt idx="4037">
                  <c:v>1.08200004324317E-2</c:v>
                </c:pt>
                <c:pt idx="4038">
                  <c:v>1.2380000203847901E-2</c:v>
                </c:pt>
                <c:pt idx="4039">
                  <c:v>3.2630000263452502E-2</c:v>
                </c:pt>
                <c:pt idx="4040">
                  <c:v>2.8599999845027899E-2</c:v>
                </c:pt>
                <c:pt idx="4041">
                  <c:v>2.7289999648928601E-2</c:v>
                </c:pt>
                <c:pt idx="4042">
                  <c:v>1.13000003620982E-2</c:v>
                </c:pt>
                <c:pt idx="4043">
                  <c:v>2.4429999291896799E-2</c:v>
                </c:pt>
                <c:pt idx="4044">
                  <c:v>3.5549998283386203E-2</c:v>
                </c:pt>
                <c:pt idx="4045">
                  <c:v>2.8109999373555201E-2</c:v>
                </c:pt>
                <c:pt idx="4046">
                  <c:v>1.48799996823072E-2</c:v>
                </c:pt>
                <c:pt idx="4047">
                  <c:v>3.7560001015663098E-2</c:v>
                </c:pt>
                <c:pt idx="4048">
                  <c:v>1.06499996036291E-2</c:v>
                </c:pt>
                <c:pt idx="4049">
                  <c:v>3.20100001990795E-2</c:v>
                </c:pt>
                <c:pt idx="4050">
                  <c:v>1.1490000411868101E-2</c:v>
                </c:pt>
                <c:pt idx="4051">
                  <c:v>0.11450000107288399</c:v>
                </c:pt>
                <c:pt idx="4052">
                  <c:v>7.5699999928474399E-2</c:v>
                </c:pt>
                <c:pt idx="4053">
                  <c:v>1.1239999905228599E-2</c:v>
                </c:pt>
                <c:pt idx="4054">
                  <c:v>2.4369999766349799E-2</c:v>
                </c:pt>
                <c:pt idx="4055">
                  <c:v>2.4860000237822501E-2</c:v>
                </c:pt>
                <c:pt idx="4056">
                  <c:v>1.5390000306069899E-2</c:v>
                </c:pt>
                <c:pt idx="4057">
                  <c:v>9.8599996417760797E-3</c:v>
                </c:pt>
                <c:pt idx="4058">
                  <c:v>1.47299999371171E-2</c:v>
                </c:pt>
                <c:pt idx="4059">
                  <c:v>1.0809999890625499E-2</c:v>
                </c:pt>
                <c:pt idx="4060">
                  <c:v>1.6669999808072999E-2</c:v>
                </c:pt>
                <c:pt idx="4061">
                  <c:v>1.4919999986887001E-2</c:v>
                </c:pt>
                <c:pt idx="4062">
                  <c:v>1.3899999670684299E-2</c:v>
                </c:pt>
                <c:pt idx="4063">
                  <c:v>1.6950000077486E-2</c:v>
                </c:pt>
                <c:pt idx="4064">
                  <c:v>2.0570000633597402E-2</c:v>
                </c:pt>
                <c:pt idx="4065">
                  <c:v>7.4309997260570498E-2</c:v>
                </c:pt>
                <c:pt idx="4066">
                  <c:v>4.5979999005794497E-2</c:v>
                </c:pt>
                <c:pt idx="4067">
                  <c:v>0.131919994950294</c:v>
                </c:pt>
                <c:pt idx="4068">
                  <c:v>0.69709998369216897</c:v>
                </c:pt>
                <c:pt idx="4069">
                  <c:v>1.79530000686646</c:v>
                </c:pt>
                <c:pt idx="4070">
                  <c:v>3.23899984359741E-2</c:v>
                </c:pt>
                <c:pt idx="4071">
                  <c:v>0.261579990386963</c:v>
                </c:pt>
                <c:pt idx="4072">
                  <c:v>2.7529999613761898E-2</c:v>
                </c:pt>
                <c:pt idx="4073">
                  <c:v>4.5589998364448499E-2</c:v>
                </c:pt>
                <c:pt idx="4074">
                  <c:v>3.6819998174905798E-2</c:v>
                </c:pt>
                <c:pt idx="4075">
                  <c:v>3.7289999425411197E-2</c:v>
                </c:pt>
                <c:pt idx="4076">
                  <c:v>0.216120004653931</c:v>
                </c:pt>
                <c:pt idx="4077">
                  <c:v>2.53699999302626E-2</c:v>
                </c:pt>
                <c:pt idx="4078">
                  <c:v>2.0619999617338201E-2</c:v>
                </c:pt>
                <c:pt idx="4079">
                  <c:v>4.3060000985860797E-2</c:v>
                </c:pt>
                <c:pt idx="4080">
                  <c:v>2.0859999582171398E-2</c:v>
                </c:pt>
                <c:pt idx="4081">
                  <c:v>5.9579998254776001E-2</c:v>
                </c:pt>
                <c:pt idx="4082">
                  <c:v>1.7200000584125501E-2</c:v>
                </c:pt>
                <c:pt idx="4083">
                  <c:v>3.8789998739957803E-2</c:v>
                </c:pt>
                <c:pt idx="4084">
                  <c:v>2.1600000560283699E-2</c:v>
                </c:pt>
                <c:pt idx="4085">
                  <c:v>0.39105999469757102</c:v>
                </c:pt>
                <c:pt idx="4086">
                  <c:v>0.40316000580787698</c:v>
                </c:pt>
                <c:pt idx="4087">
                  <c:v>0.477409988641739</c:v>
                </c:pt>
                <c:pt idx="4088">
                  <c:v>0.26124000549316401</c:v>
                </c:pt>
                <c:pt idx="4089">
                  <c:v>0.44595998525619501</c:v>
                </c:pt>
                <c:pt idx="4090">
                  <c:v>1.68999994639307E-3</c:v>
                </c:pt>
                <c:pt idx="4091">
                  <c:v>1.5080000273883299E-2</c:v>
                </c:pt>
                <c:pt idx="4092">
                  <c:v>5.1500000990927202E-3</c:v>
                </c:pt>
                <c:pt idx="4093">
                  <c:v>2.2549999877810499E-2</c:v>
                </c:pt>
                <c:pt idx="4094">
                  <c:v>2.9109999537468002E-2</c:v>
                </c:pt>
                <c:pt idx="4095">
                  <c:v>2.95299999415874E-2</c:v>
                </c:pt>
                <c:pt idx="4096">
                  <c:v>1.7890000715851801E-2</c:v>
                </c:pt>
                <c:pt idx="4097">
                  <c:v>1.51699995622039E-2</c:v>
                </c:pt>
                <c:pt idx="4098">
                  <c:v>1.7619999125599899E-2</c:v>
                </c:pt>
                <c:pt idx="4099">
                  <c:v>2.8319999575614901E-2</c:v>
                </c:pt>
                <c:pt idx="4100">
                  <c:v>1.7130000516772301E-2</c:v>
                </c:pt>
                <c:pt idx="4101">
                  <c:v>2.3840000852942501E-2</c:v>
                </c:pt>
                <c:pt idx="4102">
                  <c:v>2.3930000141263001E-2</c:v>
                </c:pt>
                <c:pt idx="4103">
                  <c:v>1.7200000584125501E-2</c:v>
                </c:pt>
                <c:pt idx="4104">
                  <c:v>1.86999998986721E-2</c:v>
                </c:pt>
                <c:pt idx="4105">
                  <c:v>2.19100005924702E-2</c:v>
                </c:pt>
                <c:pt idx="4106">
                  <c:v>1.29300002008677E-2</c:v>
                </c:pt>
                <c:pt idx="4107">
                  <c:v>1.0719999670982401E-2</c:v>
                </c:pt>
                <c:pt idx="4108">
                  <c:v>1.3849999755621E-2</c:v>
                </c:pt>
                <c:pt idx="4109">
                  <c:v>4.4100000523030801E-3</c:v>
                </c:pt>
                <c:pt idx="4110">
                  <c:v>1.7489999532699599E-2</c:v>
                </c:pt>
                <c:pt idx="4111">
                  <c:v>2.54399999976158E-2</c:v>
                </c:pt>
                <c:pt idx="4112">
                  <c:v>2.0460000261664401E-2</c:v>
                </c:pt>
                <c:pt idx="4113">
                  <c:v>1.21400002390146E-2</c:v>
                </c:pt>
                <c:pt idx="4114">
                  <c:v>9.4799995422363299E-3</c:v>
                </c:pt>
                <c:pt idx="4115">
                  <c:v>7.3699997738003696E-3</c:v>
                </c:pt>
                <c:pt idx="4116">
                  <c:v>7.2400001809001004E-3</c:v>
                </c:pt>
                <c:pt idx="4117">
                  <c:v>5.3099999204278001E-3</c:v>
                </c:pt>
                <c:pt idx="4118">
                  <c:v>1.05200000107288E-2</c:v>
                </c:pt>
                <c:pt idx="4119">
                  <c:v>1.0440000332891899E-2</c:v>
                </c:pt>
                <c:pt idx="4120">
                  <c:v>5.5800001136958599E-3</c:v>
                </c:pt>
                <c:pt idx="4121">
                  <c:v>1.8640000373125101E-2</c:v>
                </c:pt>
                <c:pt idx="4122">
                  <c:v>1.8139999359846101E-2</c:v>
                </c:pt>
                <c:pt idx="4123">
                  <c:v>1.4600000344216799E-2</c:v>
                </c:pt>
                <c:pt idx="4124">
                  <c:v>1.4120000414550299E-2</c:v>
                </c:pt>
                <c:pt idx="4125">
                  <c:v>1.9160000607371299E-2</c:v>
                </c:pt>
                <c:pt idx="4126">
                  <c:v>4.4999998062849001E-3</c:v>
                </c:pt>
                <c:pt idx="4127">
                  <c:v>5.5200001224875502E-3</c:v>
                </c:pt>
                <c:pt idx="4128">
                  <c:v>1.0270000435411901E-2</c:v>
                </c:pt>
                <c:pt idx="4129">
                  <c:v>7.6999999582767504E-3</c:v>
                </c:pt>
                <c:pt idx="4130">
                  <c:v>7.89999961853027E-3</c:v>
                </c:pt>
                <c:pt idx="4131">
                  <c:v>1.30300000309944E-2</c:v>
                </c:pt>
                <c:pt idx="4132">
                  <c:v>3.0750000849366198E-2</c:v>
                </c:pt>
                <c:pt idx="4133">
                  <c:v>0.15715000033378601</c:v>
                </c:pt>
                <c:pt idx="4134">
                  <c:v>3.10500003397465E-2</c:v>
                </c:pt>
                <c:pt idx="4135">
                  <c:v>2.2069999948144001E-2</c:v>
                </c:pt>
                <c:pt idx="4136">
                  <c:v>2.96899992972612E-2</c:v>
                </c:pt>
                <c:pt idx="4137">
                  <c:v>1.26000000163913E-2</c:v>
                </c:pt>
                <c:pt idx="4138">
                  <c:v>4.5409999787807499E-2</c:v>
                </c:pt>
                <c:pt idx="4139">
                  <c:v>2.9829999431967701E-2</c:v>
                </c:pt>
                <c:pt idx="4140">
                  <c:v>0.23228000104427299</c:v>
                </c:pt>
                <c:pt idx="4141">
                  <c:v>1.4209999702870801E-2</c:v>
                </c:pt>
                <c:pt idx="4142">
                  <c:v>5.4519999772310299E-2</c:v>
                </c:pt>
                <c:pt idx="4143">
                  <c:v>3.6469999700784697E-2</c:v>
                </c:pt>
                <c:pt idx="4144">
                  <c:v>1.60900000482798E-2</c:v>
                </c:pt>
                <c:pt idx="4145">
                  <c:v>4.8299999907612801E-3</c:v>
                </c:pt>
                <c:pt idx="4146">
                  <c:v>2.87999995052814E-2</c:v>
                </c:pt>
                <c:pt idx="4147">
                  <c:v>9.6999999368563305E-4</c:v>
                </c:pt>
                <c:pt idx="4148">
                  <c:v>1.0100000072270599E-3</c:v>
                </c:pt>
                <c:pt idx="4149">
                  <c:v>1.44999998155981E-3</c:v>
                </c:pt>
                <c:pt idx="4150">
                  <c:v>0.110919997096062</c:v>
                </c:pt>
                <c:pt idx="4151">
                  <c:v>0.12601000070571899</c:v>
                </c:pt>
                <c:pt idx="4152">
                  <c:v>6.0899998061358903E-3</c:v>
                </c:pt>
                <c:pt idx="4153">
                  <c:v>7.2900000959634798E-3</c:v>
                </c:pt>
                <c:pt idx="4154">
                  <c:v>1.0809999890625499E-2</c:v>
                </c:pt>
                <c:pt idx="4155">
                  <c:v>1.31099997088313E-2</c:v>
                </c:pt>
                <c:pt idx="4156">
                  <c:v>1.40599999576807E-2</c:v>
                </c:pt>
                <c:pt idx="4157">
                  <c:v>8.8799996301531792E-3</c:v>
                </c:pt>
                <c:pt idx="4158">
                  <c:v>1.4630000106990299E-2</c:v>
                </c:pt>
                <c:pt idx="4159">
                  <c:v>1.44999995827675E-2</c:v>
                </c:pt>
                <c:pt idx="4160">
                  <c:v>1.3700000010430801E-2</c:v>
                </c:pt>
                <c:pt idx="4161">
                  <c:v>6.8100001662969598E-3</c:v>
                </c:pt>
                <c:pt idx="4162">
                  <c:v>1.09900003299117E-2</c:v>
                </c:pt>
                <c:pt idx="4163">
                  <c:v>1.4019999653101E-2</c:v>
                </c:pt>
                <c:pt idx="4164">
                  <c:v>9.9999997764825804E-3</c:v>
                </c:pt>
                <c:pt idx="4165">
                  <c:v>7.1000000461935997E-3</c:v>
                </c:pt>
                <c:pt idx="4166">
                  <c:v>7.8900000080466305E-3</c:v>
                </c:pt>
                <c:pt idx="4167">
                  <c:v>1.4519999735057401E-2</c:v>
                </c:pt>
                <c:pt idx="4168">
                  <c:v>3.31499986350536E-2</c:v>
                </c:pt>
                <c:pt idx="4169">
                  <c:v>9.6599999815225601E-3</c:v>
                </c:pt>
                <c:pt idx="4170">
                  <c:v>3.5760000348091098E-2</c:v>
                </c:pt>
                <c:pt idx="4171">
                  <c:v>1.8120000138878802E-2</c:v>
                </c:pt>
                <c:pt idx="4172">
                  <c:v>1.2609999626874899E-2</c:v>
                </c:pt>
                <c:pt idx="4173">
                  <c:v>8.1299999728798901E-3</c:v>
                </c:pt>
                <c:pt idx="4174">
                  <c:v>7.6299998909235001E-3</c:v>
                </c:pt>
                <c:pt idx="4175">
                  <c:v>1.60900000482798E-2</c:v>
                </c:pt>
                <c:pt idx="4176">
                  <c:v>2.6650000363588298E-2</c:v>
                </c:pt>
                <c:pt idx="4177">
                  <c:v>3.9019998162984799E-2</c:v>
                </c:pt>
                <c:pt idx="4178">
                  <c:v>2.3070000112056701E-2</c:v>
                </c:pt>
                <c:pt idx="4179">
                  <c:v>4.9419999122619601E-2</c:v>
                </c:pt>
                <c:pt idx="4180">
                  <c:v>4.32999990880489E-2</c:v>
                </c:pt>
                <c:pt idx="4181">
                  <c:v>1.19899995625019E-2</c:v>
                </c:pt>
                <c:pt idx="4182">
                  <c:v>2.4119999259710301E-2</c:v>
                </c:pt>
                <c:pt idx="4183">
                  <c:v>1.6340000554919201E-2</c:v>
                </c:pt>
                <c:pt idx="4184">
                  <c:v>3.4249998629093198E-2</c:v>
                </c:pt>
                <c:pt idx="4185">
                  <c:v>3.2379999756813001E-2</c:v>
                </c:pt>
                <c:pt idx="4186">
                  <c:v>3.7569999694824198E-2</c:v>
                </c:pt>
                <c:pt idx="4187">
                  <c:v>0.14543999731540699</c:v>
                </c:pt>
                <c:pt idx="4188">
                  <c:v>2.1339999511838001E-2</c:v>
                </c:pt>
                <c:pt idx="4189">
                  <c:v>2.4900000542402299E-2</c:v>
                </c:pt>
                <c:pt idx="4190">
                  <c:v>3.7620000541210202E-2</c:v>
                </c:pt>
                <c:pt idx="4191">
                  <c:v>1.3849999755621E-2</c:v>
                </c:pt>
                <c:pt idx="4192">
                  <c:v>0.30636000633239702</c:v>
                </c:pt>
                <c:pt idx="4193">
                  <c:v>0.34253001213073703</c:v>
                </c:pt>
                <c:pt idx="4194">
                  <c:v>3.1500000506639501E-2</c:v>
                </c:pt>
                <c:pt idx="4195">
                  <c:v>3.3080000430345501E-2</c:v>
                </c:pt>
                <c:pt idx="4196">
                  <c:v>1.7100000753998802E-2</c:v>
                </c:pt>
                <c:pt idx="4197">
                  <c:v>8.5160002112388597E-2</c:v>
                </c:pt>
                <c:pt idx="4198">
                  <c:v>0.37558999657630898</c:v>
                </c:pt>
                <c:pt idx="4199">
                  <c:v>0.31549999117851302</c:v>
                </c:pt>
                <c:pt idx="4200">
                  <c:v>0.140340000391006</c:v>
                </c:pt>
                <c:pt idx="4201">
                  <c:v>4.0359999984502799E-2</c:v>
                </c:pt>
                <c:pt idx="4202">
                  <c:v>1.93600002676249E-2</c:v>
                </c:pt>
                <c:pt idx="4203">
                  <c:v>1.8740000203251801E-2</c:v>
                </c:pt>
                <c:pt idx="4204">
                  <c:v>1.1160000227391701E-2</c:v>
                </c:pt>
                <c:pt idx="4205">
                  <c:v>1.0219999589026E-2</c:v>
                </c:pt>
                <c:pt idx="4206">
                  <c:v>1.0300000198185401E-2</c:v>
                </c:pt>
                <c:pt idx="4207">
                  <c:v>9.3200001865625399E-3</c:v>
                </c:pt>
                <c:pt idx="4208">
                  <c:v>3.56599986553192E-2</c:v>
                </c:pt>
                <c:pt idx="4209">
                  <c:v>1.2090000323951199E-2</c:v>
                </c:pt>
                <c:pt idx="4210">
                  <c:v>4.1060000658035299E-2</c:v>
                </c:pt>
                <c:pt idx="4211">
                  <c:v>3.1750001013279003E-2</c:v>
                </c:pt>
                <c:pt idx="4212">
                  <c:v>1.86599995940924E-2</c:v>
                </c:pt>
                <c:pt idx="4213">
                  <c:v>2.3949999362230301E-2</c:v>
                </c:pt>
                <c:pt idx="4214">
                  <c:v>3.4279998391866698E-2</c:v>
                </c:pt>
                <c:pt idx="4215">
                  <c:v>1.5519999898970099E-2</c:v>
                </c:pt>
                <c:pt idx="4216">
                  <c:v>2.4059999734163302E-2</c:v>
                </c:pt>
                <c:pt idx="4217">
                  <c:v>3.7349998950958301E-2</c:v>
                </c:pt>
                <c:pt idx="4218">
                  <c:v>1.53099996969104E-2</c:v>
                </c:pt>
                <c:pt idx="4219">
                  <c:v>5.5860001593828201E-2</c:v>
                </c:pt>
                <c:pt idx="4220">
                  <c:v>0.21841000020504001</c:v>
                </c:pt>
                <c:pt idx="4221">
                  <c:v>0.35593000054359403</c:v>
                </c:pt>
                <c:pt idx="4222">
                  <c:v>9.8400004208087904E-3</c:v>
                </c:pt>
                <c:pt idx="4223">
                  <c:v>6.6800001077353998E-3</c:v>
                </c:pt>
                <c:pt idx="4224">
                  <c:v>2.52999998629093E-2</c:v>
                </c:pt>
                <c:pt idx="4225">
                  <c:v>1.8160000443458599E-2</c:v>
                </c:pt>
                <c:pt idx="4226">
                  <c:v>2.87999995052814E-2</c:v>
                </c:pt>
                <c:pt idx="4227">
                  <c:v>1.59600004553795E-2</c:v>
                </c:pt>
                <c:pt idx="4228">
                  <c:v>2.7389999479055401E-2</c:v>
                </c:pt>
                <c:pt idx="4229">
                  <c:v>3.0719999223947501E-2</c:v>
                </c:pt>
                <c:pt idx="4230">
                  <c:v>1.1570000089705001E-2</c:v>
                </c:pt>
                <c:pt idx="4231">
                  <c:v>0.27371999621391302</c:v>
                </c:pt>
                <c:pt idx="4232">
                  <c:v>1.3190000317990801E-2</c:v>
                </c:pt>
                <c:pt idx="4233">
                  <c:v>3.6479998379945797E-2</c:v>
                </c:pt>
                <c:pt idx="4234">
                  <c:v>8.4899999201297795E-3</c:v>
                </c:pt>
                <c:pt idx="4235">
                  <c:v>2.4919999763369598E-2</c:v>
                </c:pt>
                <c:pt idx="4236">
                  <c:v>1.53799997642636E-2</c:v>
                </c:pt>
                <c:pt idx="4237">
                  <c:v>1.3290000148117501E-2</c:v>
                </c:pt>
                <c:pt idx="4238">
                  <c:v>0.119620002806187</c:v>
                </c:pt>
                <c:pt idx="4239">
                  <c:v>0.45780000090599099</c:v>
                </c:pt>
                <c:pt idx="4240">
                  <c:v>4.3120000511407901E-2</c:v>
                </c:pt>
                <c:pt idx="4241">
                  <c:v>3.64499986171722E-2</c:v>
                </c:pt>
                <c:pt idx="4242">
                  <c:v>0.35850000381469699</c:v>
                </c:pt>
                <c:pt idx="4243">
                  <c:v>3.8359999656677198E-2</c:v>
                </c:pt>
                <c:pt idx="4244">
                  <c:v>0.36741000413894698</c:v>
                </c:pt>
                <c:pt idx="4245">
                  <c:v>6.8449996411800398E-2</c:v>
                </c:pt>
                <c:pt idx="4246">
                  <c:v>2.8820000588893901E-2</c:v>
                </c:pt>
                <c:pt idx="4247">
                  <c:v>2.4429999291896799E-2</c:v>
                </c:pt>
                <c:pt idx="4248">
                  <c:v>0.13928000628948201</c:v>
                </c:pt>
                <c:pt idx="4249">
                  <c:v>7.3399998247623402E-2</c:v>
                </c:pt>
                <c:pt idx="4250">
                  <c:v>0.21389999985694899</c:v>
                </c:pt>
                <c:pt idx="4251">
                  <c:v>0.86001002788543701</c:v>
                </c:pt>
                <c:pt idx="4252">
                  <c:v>1.2247899770736701</c:v>
                </c:pt>
                <c:pt idx="4253">
                  <c:v>0.75673997402191195</c:v>
                </c:pt>
                <c:pt idx="4254">
                  <c:v>1.35999999474734E-3</c:v>
                </c:pt>
                <c:pt idx="4255">
                  <c:v>1.04000000283122E-3</c:v>
                </c:pt>
                <c:pt idx="4256">
                  <c:v>0.51295000314712502</c:v>
                </c:pt>
                <c:pt idx="4257">
                  <c:v>1.05262994766235</c:v>
                </c:pt>
                <c:pt idx="4258">
                  <c:v>2.1299999207258198E-3</c:v>
                </c:pt>
                <c:pt idx="4259">
                  <c:v>0.78773999214172397</c:v>
                </c:pt>
                <c:pt idx="4260">
                  <c:v>1.20000005699694E-3</c:v>
                </c:pt>
                <c:pt idx="4261">
                  <c:v>1.04000000283122E-3</c:v>
                </c:pt>
                <c:pt idx="4262">
                  <c:v>1.7600000137463199E-3</c:v>
                </c:pt>
                <c:pt idx="4263">
                  <c:v>1.76999997347593E-3</c:v>
                </c:pt>
                <c:pt idx="4264">
                  <c:v>2.2700000554323201E-3</c:v>
                </c:pt>
                <c:pt idx="4265">
                  <c:v>2.58000008761883E-3</c:v>
                </c:pt>
                <c:pt idx="4266">
                  <c:v>8.0310001969337505E-2</c:v>
                </c:pt>
                <c:pt idx="4267">
                  <c:v>1.90999999176711E-3</c:v>
                </c:pt>
                <c:pt idx="4268">
                  <c:v>1.1800000211223999E-3</c:v>
                </c:pt>
                <c:pt idx="4269">
                  <c:v>1.6700000269338499E-3</c:v>
                </c:pt>
                <c:pt idx="4270">
                  <c:v>6.5739996731281294E-2</c:v>
                </c:pt>
                <c:pt idx="4271">
                  <c:v>3.9880000054836301E-2</c:v>
                </c:pt>
                <c:pt idx="4272">
                  <c:v>3.88900004327297E-2</c:v>
                </c:pt>
                <c:pt idx="4273">
                  <c:v>0.179890006780624</c:v>
                </c:pt>
                <c:pt idx="4274">
                  <c:v>1.0501500368118299</c:v>
                </c:pt>
                <c:pt idx="4275">
                  <c:v>0.57397001981735196</c:v>
                </c:pt>
                <c:pt idx="4276">
                  <c:v>0.13948999345302601</c:v>
                </c:pt>
                <c:pt idx="4277">
                  <c:v>8.3010002970695496E-2</c:v>
                </c:pt>
                <c:pt idx="4278">
                  <c:v>0.25253000855445901</c:v>
                </c:pt>
                <c:pt idx="4279">
                  <c:v>9.1930001974105793E-2</c:v>
                </c:pt>
                <c:pt idx="4280">
                  <c:v>2.0540000870823898E-2</c:v>
                </c:pt>
                <c:pt idx="4281">
                  <c:v>1.8610000610351601E-2</c:v>
                </c:pt>
                <c:pt idx="4282">
                  <c:v>1.4259999617934199E-2</c:v>
                </c:pt>
                <c:pt idx="4283">
                  <c:v>2.26600002497435E-2</c:v>
                </c:pt>
                <c:pt idx="4284">
                  <c:v>1.05200000107288E-2</c:v>
                </c:pt>
                <c:pt idx="4285">
                  <c:v>7.9329997301101698E-2</c:v>
                </c:pt>
                <c:pt idx="4286">
                  <c:v>1.77999995648861E-2</c:v>
                </c:pt>
                <c:pt idx="4287">
                  <c:v>2.4660000577569001E-2</c:v>
                </c:pt>
                <c:pt idx="4288">
                  <c:v>1.6319999471306801E-2</c:v>
                </c:pt>
                <c:pt idx="4289">
                  <c:v>1.3190000317990801E-2</c:v>
                </c:pt>
                <c:pt idx="4290">
                  <c:v>1.9589999690651901E-2</c:v>
                </c:pt>
                <c:pt idx="4291">
                  <c:v>1.12800002098084E-2</c:v>
                </c:pt>
                <c:pt idx="4292">
                  <c:v>1.3249999843537801E-2</c:v>
                </c:pt>
                <c:pt idx="4293">
                  <c:v>1.9920000806450799E-2</c:v>
                </c:pt>
                <c:pt idx="4294">
                  <c:v>7.7079996466636699E-2</c:v>
                </c:pt>
                <c:pt idx="4295">
                  <c:v>2.2450000047683698E-2</c:v>
                </c:pt>
                <c:pt idx="4296">
                  <c:v>1.6769999638199799E-2</c:v>
                </c:pt>
                <c:pt idx="4297">
                  <c:v>0.10395999997854199</c:v>
                </c:pt>
                <c:pt idx="4298">
                  <c:v>2.33900006860495E-2</c:v>
                </c:pt>
                <c:pt idx="4299">
                  <c:v>1.8279999494552598E-2</c:v>
                </c:pt>
                <c:pt idx="4300">
                  <c:v>1.51899997144938E-2</c:v>
                </c:pt>
                <c:pt idx="4301">
                  <c:v>2.0050000399351099E-2</c:v>
                </c:pt>
                <c:pt idx="4302">
                  <c:v>2.6049999520182599E-2</c:v>
                </c:pt>
                <c:pt idx="4303">
                  <c:v>1.77400000393391E-2</c:v>
                </c:pt>
                <c:pt idx="4304">
                  <c:v>2.0810000598430599E-2</c:v>
                </c:pt>
                <c:pt idx="4305">
                  <c:v>1.5019999817013701E-2</c:v>
                </c:pt>
                <c:pt idx="4306">
                  <c:v>1.14700002595782E-2</c:v>
                </c:pt>
                <c:pt idx="4307">
                  <c:v>1.21600003913045E-2</c:v>
                </c:pt>
                <c:pt idx="4308">
                  <c:v>2.87399999797344E-2</c:v>
                </c:pt>
                <c:pt idx="4309">
                  <c:v>1.6300000250339501E-2</c:v>
                </c:pt>
                <c:pt idx="4310">
                  <c:v>1.5039999969303599E-2</c:v>
                </c:pt>
                <c:pt idx="4311">
                  <c:v>2.0589999854564701E-2</c:v>
                </c:pt>
                <c:pt idx="4312">
                  <c:v>1.2640000320971E-2</c:v>
                </c:pt>
                <c:pt idx="4313">
                  <c:v>6.75799995660782E-2</c:v>
                </c:pt>
                <c:pt idx="4314">
                  <c:v>1.8270000815391499E-2</c:v>
                </c:pt>
                <c:pt idx="4315">
                  <c:v>1.4510000124573701E-2</c:v>
                </c:pt>
                <c:pt idx="4316">
                  <c:v>2.6590000838041299E-2</c:v>
                </c:pt>
                <c:pt idx="4317">
                  <c:v>1.8050000071525601E-2</c:v>
                </c:pt>
                <c:pt idx="4318">
                  <c:v>1.9689999520778701E-2</c:v>
                </c:pt>
                <c:pt idx="4319">
                  <c:v>2.9869999736547501E-2</c:v>
                </c:pt>
                <c:pt idx="4320">
                  <c:v>2.78399996459484E-2</c:v>
                </c:pt>
                <c:pt idx="4321">
                  <c:v>1.4469999819994001E-2</c:v>
                </c:pt>
                <c:pt idx="4322">
                  <c:v>1.43900001421571E-2</c:v>
                </c:pt>
                <c:pt idx="4323">
                  <c:v>9.6150003373622894E-2</c:v>
                </c:pt>
                <c:pt idx="4324">
                  <c:v>1.9780000671744302E-2</c:v>
                </c:pt>
                <c:pt idx="4325">
                  <c:v>1.8869999796152101E-2</c:v>
                </c:pt>
                <c:pt idx="4326">
                  <c:v>1.9090000540018099E-2</c:v>
                </c:pt>
                <c:pt idx="4327">
                  <c:v>1.8419999629259099E-2</c:v>
                </c:pt>
                <c:pt idx="4328">
                  <c:v>2.8909999877214401E-2</c:v>
                </c:pt>
                <c:pt idx="4329">
                  <c:v>8.5000001126900304E-4</c:v>
                </c:pt>
                <c:pt idx="4330">
                  <c:v>2.8099999763071498E-3</c:v>
                </c:pt>
                <c:pt idx="4331">
                  <c:v>1.29000004380941E-3</c:v>
                </c:pt>
                <c:pt idx="4332">
                  <c:v>9.3999999808147604E-4</c:v>
                </c:pt>
                <c:pt idx="4333">
                  <c:v>0.247390002012253</c:v>
                </c:pt>
                <c:pt idx="4334">
                  <c:v>1.61099992692471E-2</c:v>
                </c:pt>
                <c:pt idx="4335">
                  <c:v>1.25799998641014E-2</c:v>
                </c:pt>
                <c:pt idx="4336">
                  <c:v>2.7310000732541102E-2</c:v>
                </c:pt>
                <c:pt idx="4337">
                  <c:v>1.43600003793836E-2</c:v>
                </c:pt>
                <c:pt idx="4338">
                  <c:v>0.17337000370025599</c:v>
                </c:pt>
                <c:pt idx="4339">
                  <c:v>5.16400001943111E-2</c:v>
                </c:pt>
                <c:pt idx="4340">
                  <c:v>1.6100000590086001E-2</c:v>
                </c:pt>
                <c:pt idx="4341">
                  <c:v>5.8010000735521303E-2</c:v>
                </c:pt>
                <c:pt idx="4342">
                  <c:v>1.8050000071525601E-2</c:v>
                </c:pt>
                <c:pt idx="4343">
                  <c:v>1.5729999169707298E-2</c:v>
                </c:pt>
                <c:pt idx="4344">
                  <c:v>2.6869999244809199E-2</c:v>
                </c:pt>
                <c:pt idx="4345">
                  <c:v>1.2470000423490999E-2</c:v>
                </c:pt>
                <c:pt idx="4346">
                  <c:v>2.5569999590516101E-2</c:v>
                </c:pt>
                <c:pt idx="4347">
                  <c:v>2.4620000272989301E-2</c:v>
                </c:pt>
                <c:pt idx="4348">
                  <c:v>1.8160000443458599E-2</c:v>
                </c:pt>
                <c:pt idx="4349">
                  <c:v>2.27600000798702E-2</c:v>
                </c:pt>
                <c:pt idx="4350">
                  <c:v>1.44499996677041E-2</c:v>
                </c:pt>
                <c:pt idx="4351">
                  <c:v>1.5089999884367E-2</c:v>
                </c:pt>
                <c:pt idx="4352">
                  <c:v>3.0540000647306401E-2</c:v>
                </c:pt>
                <c:pt idx="4353">
                  <c:v>3.5760000348091098E-2</c:v>
                </c:pt>
                <c:pt idx="4354">
                  <c:v>7.6310001313686399E-2</c:v>
                </c:pt>
                <c:pt idx="4355">
                  <c:v>2.26600002497435E-2</c:v>
                </c:pt>
                <c:pt idx="4356">
                  <c:v>2.1439999341964701E-2</c:v>
                </c:pt>
                <c:pt idx="4357">
                  <c:v>8.0300003290176405E-2</c:v>
                </c:pt>
                <c:pt idx="4358">
                  <c:v>2.2600000724196399E-2</c:v>
                </c:pt>
                <c:pt idx="4359">
                  <c:v>1.9740000367164601E-2</c:v>
                </c:pt>
                <c:pt idx="4360">
                  <c:v>5.2159998565912198E-2</c:v>
                </c:pt>
                <c:pt idx="4361">
                  <c:v>2.20299996435642E-2</c:v>
                </c:pt>
                <c:pt idx="4362">
                  <c:v>3.70800010859966E-2</c:v>
                </c:pt>
                <c:pt idx="4363">
                  <c:v>2.0630000159144402E-2</c:v>
                </c:pt>
                <c:pt idx="4364">
                  <c:v>1.86199992895126E-2</c:v>
                </c:pt>
                <c:pt idx="4365">
                  <c:v>1.6780000180005999E-2</c:v>
                </c:pt>
                <c:pt idx="4366">
                  <c:v>2.5140000507235499E-2</c:v>
                </c:pt>
                <c:pt idx="4367">
                  <c:v>2.4210000410675999E-2</c:v>
                </c:pt>
                <c:pt idx="4368">
                  <c:v>2.4989999830722798E-2</c:v>
                </c:pt>
                <c:pt idx="4369">
                  <c:v>2.2019999101758E-2</c:v>
                </c:pt>
                <c:pt idx="4370">
                  <c:v>1.26799996942282E-2</c:v>
                </c:pt>
                <c:pt idx="4371">
                  <c:v>1.6739999875426299E-2</c:v>
                </c:pt>
                <c:pt idx="4372">
                  <c:v>1.7430000007152599E-2</c:v>
                </c:pt>
                <c:pt idx="4373">
                  <c:v>1.8750000745058101E-2</c:v>
                </c:pt>
                <c:pt idx="4374">
                  <c:v>1.9969999790191699E-2</c:v>
                </c:pt>
                <c:pt idx="4375">
                  <c:v>2.5620000436902001E-2</c:v>
                </c:pt>
                <c:pt idx="4376">
                  <c:v>4.29200008511543E-2</c:v>
                </c:pt>
                <c:pt idx="4377">
                  <c:v>3.95400002598763E-2</c:v>
                </c:pt>
                <c:pt idx="4378">
                  <c:v>1.6489999368786801E-2</c:v>
                </c:pt>
                <c:pt idx="4379">
                  <c:v>1.21000001672655E-3</c:v>
                </c:pt>
                <c:pt idx="4380">
                  <c:v>6.46800026297569E-2</c:v>
                </c:pt>
                <c:pt idx="4381">
                  <c:v>1.9339999184012399E-2</c:v>
                </c:pt>
                <c:pt idx="4382">
                  <c:v>1.8149999901652301E-2</c:v>
                </c:pt>
                <c:pt idx="4383">
                  <c:v>1.5869999304413799E-2</c:v>
                </c:pt>
                <c:pt idx="4384">
                  <c:v>0.10687000304460501</c:v>
                </c:pt>
                <c:pt idx="4385">
                  <c:v>7.5159996747970595E-2</c:v>
                </c:pt>
                <c:pt idx="4386">
                  <c:v>2.2679999470710799E-2</c:v>
                </c:pt>
                <c:pt idx="4387">
                  <c:v>2.1859999746084199E-2</c:v>
                </c:pt>
                <c:pt idx="4388">
                  <c:v>2.10900008678436E-2</c:v>
                </c:pt>
                <c:pt idx="4389">
                  <c:v>2.4870000779628799E-2</c:v>
                </c:pt>
                <c:pt idx="4390">
                  <c:v>2.6809999719262099E-2</c:v>
                </c:pt>
                <c:pt idx="4391">
                  <c:v>1.9090000540018099E-2</c:v>
                </c:pt>
                <c:pt idx="4392">
                  <c:v>3.5429999232292203E-2</c:v>
                </c:pt>
                <c:pt idx="4393">
                  <c:v>1.52799999341369E-2</c:v>
                </c:pt>
                <c:pt idx="4394">
                  <c:v>2.03399993479252E-2</c:v>
                </c:pt>
                <c:pt idx="4395">
                  <c:v>1.4600000344216799E-2</c:v>
                </c:pt>
                <c:pt idx="4396">
                  <c:v>1.6510000452399299E-2</c:v>
                </c:pt>
                <c:pt idx="4397">
                  <c:v>2.2639999166130999E-2</c:v>
                </c:pt>
                <c:pt idx="4398">
                  <c:v>2.54100002348423E-2</c:v>
                </c:pt>
                <c:pt idx="4399">
                  <c:v>1.8130000680685002E-2</c:v>
                </c:pt>
                <c:pt idx="4400">
                  <c:v>5.2170000970363603E-2</c:v>
                </c:pt>
                <c:pt idx="4401">
                  <c:v>0.288760006427765</c:v>
                </c:pt>
                <c:pt idx="4402">
                  <c:v>1.7249999567866301E-2</c:v>
                </c:pt>
                <c:pt idx="4403">
                  <c:v>2.1590000018477402E-2</c:v>
                </c:pt>
                <c:pt idx="4404">
                  <c:v>3.8610000163316699E-2</c:v>
                </c:pt>
                <c:pt idx="4405">
                  <c:v>2.80699990689754E-2</c:v>
                </c:pt>
                <c:pt idx="4406">
                  <c:v>1.3365000486373899</c:v>
                </c:pt>
                <c:pt idx="4407">
                  <c:v>1.5390000306069899E-2</c:v>
                </c:pt>
                <c:pt idx="4408">
                  <c:v>1.3369999825954401E-2</c:v>
                </c:pt>
                <c:pt idx="4409">
                  <c:v>2.03399993479252E-2</c:v>
                </c:pt>
                <c:pt idx="4410">
                  <c:v>0.27487999200820901</c:v>
                </c:pt>
                <c:pt idx="4411">
                  <c:v>2.9549999162554699E-2</c:v>
                </c:pt>
                <c:pt idx="4412">
                  <c:v>1.8309999257326098E-2</c:v>
                </c:pt>
                <c:pt idx="4413">
                  <c:v>1.2380000203847901E-2</c:v>
                </c:pt>
                <c:pt idx="4414">
                  <c:v>1.51899997144938E-2</c:v>
                </c:pt>
                <c:pt idx="4415">
                  <c:v>8.2340002059936496E-2</c:v>
                </c:pt>
                <c:pt idx="4416">
                  <c:v>1.59200001507998E-2</c:v>
                </c:pt>
                <c:pt idx="4417">
                  <c:v>1.84400007128716E-2</c:v>
                </c:pt>
                <c:pt idx="4418">
                  <c:v>0.19596000015735601</c:v>
                </c:pt>
                <c:pt idx="4419">
                  <c:v>0.19720999896526301</c:v>
                </c:pt>
                <c:pt idx="4420">
                  <c:v>3.37699986994267E-2</c:v>
                </c:pt>
                <c:pt idx="4421">
                  <c:v>1.3220499753952</c:v>
                </c:pt>
                <c:pt idx="4422">
                  <c:v>0.67113000154495195</c:v>
                </c:pt>
                <c:pt idx="4423">
                  <c:v>1.19399996474385E-2</c:v>
                </c:pt>
                <c:pt idx="4424">
                  <c:v>1.0909999720752199E-2</c:v>
                </c:pt>
                <c:pt idx="4425">
                  <c:v>0.19212999939918499</c:v>
                </c:pt>
                <c:pt idx="4426">
                  <c:v>2.9160000383853898E-2</c:v>
                </c:pt>
                <c:pt idx="4427">
                  <c:v>2.5660000741481798E-2</c:v>
                </c:pt>
                <c:pt idx="4428">
                  <c:v>6.7170001566410106E-2</c:v>
                </c:pt>
                <c:pt idx="4429">
                  <c:v>4.8030000180005999E-2</c:v>
                </c:pt>
                <c:pt idx="4430">
                  <c:v>0.28714999556541398</c:v>
                </c:pt>
                <c:pt idx="4431">
                  <c:v>1.5399999916553501E-2</c:v>
                </c:pt>
                <c:pt idx="4432">
                  <c:v>1.22699998319149E-2</c:v>
                </c:pt>
                <c:pt idx="4433">
                  <c:v>1.1149999685585501E-2</c:v>
                </c:pt>
                <c:pt idx="4434">
                  <c:v>1.0680000297725201E-2</c:v>
                </c:pt>
                <c:pt idx="4435">
                  <c:v>1.9120000302791599E-2</c:v>
                </c:pt>
                <c:pt idx="4436">
                  <c:v>1.4709999784827199E-2</c:v>
                </c:pt>
                <c:pt idx="4437">
                  <c:v>1.83400008827448E-2</c:v>
                </c:pt>
                <c:pt idx="4438">
                  <c:v>1.09000001102686E-2</c:v>
                </c:pt>
                <c:pt idx="4439">
                  <c:v>3.9909999817609801E-2</c:v>
                </c:pt>
                <c:pt idx="4440">
                  <c:v>1.59799996763468E-2</c:v>
                </c:pt>
                <c:pt idx="4441">
                  <c:v>2.0959999412298199E-2</c:v>
                </c:pt>
                <c:pt idx="4442">
                  <c:v>4.7120001167058903E-2</c:v>
                </c:pt>
                <c:pt idx="4443">
                  <c:v>1.6140000894665701E-2</c:v>
                </c:pt>
                <c:pt idx="4444">
                  <c:v>1.6270000487566001E-2</c:v>
                </c:pt>
                <c:pt idx="4445">
                  <c:v>1.86999998986721E-2</c:v>
                </c:pt>
                <c:pt idx="4446">
                  <c:v>1.6240000724792501E-2</c:v>
                </c:pt>
                <c:pt idx="4447">
                  <c:v>1.621999964118E-2</c:v>
                </c:pt>
                <c:pt idx="4448">
                  <c:v>1.44999995827675E-2</c:v>
                </c:pt>
                <c:pt idx="4449">
                  <c:v>1.66800003498793E-2</c:v>
                </c:pt>
                <c:pt idx="4450">
                  <c:v>1.8039999529719401E-2</c:v>
                </c:pt>
                <c:pt idx="4451">
                  <c:v>2.1779999136924699E-2</c:v>
                </c:pt>
                <c:pt idx="4452">
                  <c:v>2.20899991691113E-2</c:v>
                </c:pt>
                <c:pt idx="4453">
                  <c:v>1.6130000352859501E-2</c:v>
                </c:pt>
                <c:pt idx="4454">
                  <c:v>2.4399999529123299E-2</c:v>
                </c:pt>
                <c:pt idx="4455">
                  <c:v>1.1640000157058201E-2</c:v>
                </c:pt>
                <c:pt idx="4456">
                  <c:v>1.75700001418591E-2</c:v>
                </c:pt>
                <c:pt idx="4457">
                  <c:v>1.94000005722046E-2</c:v>
                </c:pt>
                <c:pt idx="4458">
                  <c:v>2.19100005924702E-2</c:v>
                </c:pt>
                <c:pt idx="4459">
                  <c:v>2.7009999379515599E-2</c:v>
                </c:pt>
                <c:pt idx="4460">
                  <c:v>2.96400003135204E-2</c:v>
                </c:pt>
                <c:pt idx="4461">
                  <c:v>2.1290000528097201E-2</c:v>
                </c:pt>
                <c:pt idx="4462">
                  <c:v>2.26600002497435E-2</c:v>
                </c:pt>
                <c:pt idx="4463">
                  <c:v>5.0119999796152101E-2</c:v>
                </c:pt>
                <c:pt idx="4464">
                  <c:v>1.4809999614954E-2</c:v>
                </c:pt>
                <c:pt idx="4465">
                  <c:v>1.1250000447034799E-2</c:v>
                </c:pt>
                <c:pt idx="4466">
                  <c:v>1.27499997615814E-2</c:v>
                </c:pt>
                <c:pt idx="4467">
                  <c:v>5.5449999868869802E-2</c:v>
                </c:pt>
                <c:pt idx="4468">
                  <c:v>1.3849999755621E-2</c:v>
                </c:pt>
                <c:pt idx="4469">
                  <c:v>4.4459998607635498E-2</c:v>
                </c:pt>
                <c:pt idx="4470">
                  <c:v>2.1889999508857699E-2</c:v>
                </c:pt>
                <c:pt idx="4471">
                  <c:v>1.9719999283552201E-2</c:v>
                </c:pt>
                <c:pt idx="4472">
                  <c:v>1.48499999195337E-2</c:v>
                </c:pt>
                <c:pt idx="4473">
                  <c:v>2.3119999095797501E-2</c:v>
                </c:pt>
                <c:pt idx="4474">
                  <c:v>2.9379999265074699E-2</c:v>
                </c:pt>
                <c:pt idx="4475">
                  <c:v>2.3770000785589201E-2</c:v>
                </c:pt>
                <c:pt idx="4476">
                  <c:v>0.21428999304771401</c:v>
                </c:pt>
                <c:pt idx="4477">
                  <c:v>1.6319999471306801E-2</c:v>
                </c:pt>
                <c:pt idx="4478">
                  <c:v>1.4440000057220501E-2</c:v>
                </c:pt>
                <c:pt idx="4479">
                  <c:v>2.5550000369548801E-2</c:v>
                </c:pt>
                <c:pt idx="4480">
                  <c:v>1.85000002384186E-2</c:v>
                </c:pt>
                <c:pt idx="4481">
                  <c:v>2.4720000103116001E-2</c:v>
                </c:pt>
                <c:pt idx="4482">
                  <c:v>2.1640000864863399E-2</c:v>
                </c:pt>
                <c:pt idx="4483">
                  <c:v>1.85899995267391E-2</c:v>
                </c:pt>
                <c:pt idx="4484">
                  <c:v>1.76299996674061E-2</c:v>
                </c:pt>
                <c:pt idx="4485">
                  <c:v>1.9069999456405601E-2</c:v>
                </c:pt>
                <c:pt idx="4486">
                  <c:v>2.1730000153183899E-2</c:v>
                </c:pt>
                <c:pt idx="4487">
                  <c:v>2.2140000015497201E-2</c:v>
                </c:pt>
                <c:pt idx="4488">
                  <c:v>2.2329999133944501E-2</c:v>
                </c:pt>
                <c:pt idx="4489">
                  <c:v>2.4839999154210101E-2</c:v>
                </c:pt>
                <c:pt idx="4490">
                  <c:v>1.21799996122718E-2</c:v>
                </c:pt>
                <c:pt idx="4491">
                  <c:v>8.2520000636577606E-2</c:v>
                </c:pt>
                <c:pt idx="4492">
                  <c:v>1.5039999969303599E-2</c:v>
                </c:pt>
                <c:pt idx="4493">
                  <c:v>2.86500006914139E-2</c:v>
                </c:pt>
                <c:pt idx="4494">
                  <c:v>0.20916999876499201</c:v>
                </c:pt>
                <c:pt idx="4495">
                  <c:v>3.3319998532533597E-2</c:v>
                </c:pt>
                <c:pt idx="4496">
                  <c:v>5.59699982404709E-2</c:v>
                </c:pt>
                <c:pt idx="4497">
                  <c:v>0.20516000688076</c:v>
                </c:pt>
                <c:pt idx="4498">
                  <c:v>0.25334000587463401</c:v>
                </c:pt>
                <c:pt idx="4499">
                  <c:v>1.47599996998906E-2</c:v>
                </c:pt>
                <c:pt idx="4500">
                  <c:v>1.5709999948739999E-2</c:v>
                </c:pt>
                <c:pt idx="4501">
                  <c:v>1.2369999662041701E-2</c:v>
                </c:pt>
                <c:pt idx="4502">
                  <c:v>2.38099992275238E-2</c:v>
                </c:pt>
                <c:pt idx="4503">
                  <c:v>1.6160000115633E-2</c:v>
                </c:pt>
                <c:pt idx="4504">
                  <c:v>1.76699999719858E-2</c:v>
                </c:pt>
                <c:pt idx="4505">
                  <c:v>1.5659999102354102E-2</c:v>
                </c:pt>
                <c:pt idx="4506">
                  <c:v>1.6659999266266799E-2</c:v>
                </c:pt>
                <c:pt idx="4507">
                  <c:v>1.5359999611973801E-2</c:v>
                </c:pt>
                <c:pt idx="4508">
                  <c:v>1.9859999418258702E-2</c:v>
                </c:pt>
                <c:pt idx="4509">
                  <c:v>2.7340000495314602E-2</c:v>
                </c:pt>
                <c:pt idx="4510">
                  <c:v>2.2590000182390199E-2</c:v>
                </c:pt>
                <c:pt idx="4511">
                  <c:v>2.2430000826716399E-2</c:v>
                </c:pt>
                <c:pt idx="4512">
                  <c:v>0.23374000191688499</c:v>
                </c:pt>
                <c:pt idx="4513">
                  <c:v>3.11200004070997E-2</c:v>
                </c:pt>
                <c:pt idx="4514">
                  <c:v>1.42400003969669E-2</c:v>
                </c:pt>
                <c:pt idx="4515">
                  <c:v>0.26449000835418701</c:v>
                </c:pt>
                <c:pt idx="4516">
                  <c:v>2.43400000035763E-2</c:v>
                </c:pt>
                <c:pt idx="4517">
                  <c:v>2.3439999669790299E-2</c:v>
                </c:pt>
                <c:pt idx="4518">
                  <c:v>2.2989999502897301E-2</c:v>
                </c:pt>
                <c:pt idx="4519">
                  <c:v>0.23940999805927299</c:v>
                </c:pt>
                <c:pt idx="4520">
                  <c:v>1.3299999758601201E-2</c:v>
                </c:pt>
                <c:pt idx="4521">
                  <c:v>2.6089999824762299E-2</c:v>
                </c:pt>
                <c:pt idx="4522">
                  <c:v>0.24830999970436099</c:v>
                </c:pt>
                <c:pt idx="4523">
                  <c:v>1.07699995860457E-2</c:v>
                </c:pt>
                <c:pt idx="4524">
                  <c:v>1.26700000837445E-2</c:v>
                </c:pt>
                <c:pt idx="4525">
                  <c:v>1.3600000180304101E-2</c:v>
                </c:pt>
                <c:pt idx="4526">
                  <c:v>1.8190000206232099E-2</c:v>
                </c:pt>
                <c:pt idx="4527">
                  <c:v>0.26166000962257402</c:v>
                </c:pt>
                <c:pt idx="4528">
                  <c:v>1.6440000385045998E-2</c:v>
                </c:pt>
                <c:pt idx="4529">
                  <c:v>1.42799997702241E-2</c:v>
                </c:pt>
                <c:pt idx="4530">
                  <c:v>1.5420000068843399E-2</c:v>
                </c:pt>
                <c:pt idx="4531">
                  <c:v>1.30399996414781E-2</c:v>
                </c:pt>
                <c:pt idx="4532">
                  <c:v>1.48799996823072E-2</c:v>
                </c:pt>
                <c:pt idx="4533">
                  <c:v>2.6520000770688099E-2</c:v>
                </c:pt>
                <c:pt idx="4534">
                  <c:v>2.7380000799894302E-2</c:v>
                </c:pt>
                <c:pt idx="4535">
                  <c:v>1.39199998229742E-2</c:v>
                </c:pt>
                <c:pt idx="4536">
                  <c:v>1.6340000554919201E-2</c:v>
                </c:pt>
                <c:pt idx="4537">
                  <c:v>2.0759999752044699E-2</c:v>
                </c:pt>
                <c:pt idx="4538">
                  <c:v>1.35399997234344E-2</c:v>
                </c:pt>
                <c:pt idx="4539">
                  <c:v>0.104589998722076</c:v>
                </c:pt>
                <c:pt idx="4540">
                  <c:v>1.39499995857477E-2</c:v>
                </c:pt>
                <c:pt idx="4541">
                  <c:v>1.5680000185966499E-2</c:v>
                </c:pt>
                <c:pt idx="4542">
                  <c:v>1.4700000174343599E-3</c:v>
                </c:pt>
                <c:pt idx="4543">
                  <c:v>1.2499999720603199E-3</c:v>
                </c:pt>
                <c:pt idx="4544">
                  <c:v>9.5999997574836005E-4</c:v>
                </c:pt>
                <c:pt idx="4545">
                  <c:v>1.17899999022484E-2</c:v>
                </c:pt>
                <c:pt idx="4546">
                  <c:v>3.4820001572370501E-2</c:v>
                </c:pt>
                <c:pt idx="4547">
                  <c:v>1.9710000604391101E-2</c:v>
                </c:pt>
                <c:pt idx="4548">
                  <c:v>1.34800001978874E-2</c:v>
                </c:pt>
                <c:pt idx="4549">
                  <c:v>1.2350000441074401E-2</c:v>
                </c:pt>
                <c:pt idx="4550">
                  <c:v>2.0670000463724102E-2</c:v>
                </c:pt>
                <c:pt idx="4551">
                  <c:v>2.18100007623434E-2</c:v>
                </c:pt>
                <c:pt idx="4552">
                  <c:v>1.35099999606609E-2</c:v>
                </c:pt>
                <c:pt idx="4553">
                  <c:v>2.5450000539422001E-2</c:v>
                </c:pt>
                <c:pt idx="4554">
                  <c:v>1.26200001686811E-2</c:v>
                </c:pt>
                <c:pt idx="4555">
                  <c:v>1.8309999257326098E-2</c:v>
                </c:pt>
                <c:pt idx="4556">
                  <c:v>1.85100007802248E-2</c:v>
                </c:pt>
                <c:pt idx="4557">
                  <c:v>9.5530003309249906E-2</c:v>
                </c:pt>
                <c:pt idx="4558">
                  <c:v>2.2509999573230698E-2</c:v>
                </c:pt>
                <c:pt idx="4559">
                  <c:v>5.0639998167753199E-2</c:v>
                </c:pt>
                <c:pt idx="4560">
                  <c:v>0.23207999765873</c:v>
                </c:pt>
                <c:pt idx="4561">
                  <c:v>2.7359999716281901E-2</c:v>
                </c:pt>
                <c:pt idx="4562">
                  <c:v>1.76400002092123E-2</c:v>
                </c:pt>
                <c:pt idx="4563">
                  <c:v>1.77599992603064E-2</c:v>
                </c:pt>
                <c:pt idx="4564">
                  <c:v>0.225380003452301</c:v>
                </c:pt>
                <c:pt idx="4565">
                  <c:v>3.4329999238252598E-2</c:v>
                </c:pt>
                <c:pt idx="4566">
                  <c:v>1.4150000177323801E-2</c:v>
                </c:pt>
                <c:pt idx="4567">
                  <c:v>1.8069999292492901E-2</c:v>
                </c:pt>
                <c:pt idx="4568">
                  <c:v>1.6799999400973299E-2</c:v>
                </c:pt>
                <c:pt idx="4569">
                  <c:v>1.2849999591708201E-2</c:v>
                </c:pt>
                <c:pt idx="4570">
                  <c:v>2.5919999927282299E-2</c:v>
                </c:pt>
                <c:pt idx="4571">
                  <c:v>1.55100002884865E-2</c:v>
                </c:pt>
                <c:pt idx="4572">
                  <c:v>2.0540000870823898E-2</c:v>
                </c:pt>
                <c:pt idx="4573">
                  <c:v>1.5080000273883299E-2</c:v>
                </c:pt>
                <c:pt idx="4574">
                  <c:v>1.38699999079108E-2</c:v>
                </c:pt>
                <c:pt idx="4575">
                  <c:v>1.4440000057220501E-2</c:v>
                </c:pt>
                <c:pt idx="4576">
                  <c:v>0.28014001250267001</c:v>
                </c:pt>
                <c:pt idx="4577">
                  <c:v>1.60900000482798E-2</c:v>
                </c:pt>
                <c:pt idx="4578">
                  <c:v>2.8100000694394101E-2</c:v>
                </c:pt>
                <c:pt idx="4579">
                  <c:v>1.39100002124906E-2</c:v>
                </c:pt>
                <c:pt idx="4580">
                  <c:v>1.3899999670684299E-2</c:v>
                </c:pt>
                <c:pt idx="4581">
                  <c:v>0.21141999959945701</c:v>
                </c:pt>
                <c:pt idx="4582">
                  <c:v>0.21500000357627899</c:v>
                </c:pt>
                <c:pt idx="4583">
                  <c:v>0.273930013179779</c:v>
                </c:pt>
                <c:pt idx="4584">
                  <c:v>1.6130000352859501E-2</c:v>
                </c:pt>
                <c:pt idx="4585">
                  <c:v>1.9069999456405601E-2</c:v>
                </c:pt>
                <c:pt idx="4586">
                  <c:v>0.22191999852657299</c:v>
                </c:pt>
                <c:pt idx="4587">
                  <c:v>2.7259999886155101E-2</c:v>
                </c:pt>
                <c:pt idx="4588">
                  <c:v>3.4159999340772601E-2</c:v>
                </c:pt>
                <c:pt idx="4589">
                  <c:v>0.23172999918460799</c:v>
                </c:pt>
                <c:pt idx="4590">
                  <c:v>2.28799991309643E-2</c:v>
                </c:pt>
                <c:pt idx="4591">
                  <c:v>0.24955999851226801</c:v>
                </c:pt>
                <c:pt idx="4592">
                  <c:v>1.34399998933077E-2</c:v>
                </c:pt>
                <c:pt idx="4593">
                  <c:v>1.7969999462366101E-2</c:v>
                </c:pt>
                <c:pt idx="4594">
                  <c:v>1.5429999679327001E-2</c:v>
                </c:pt>
                <c:pt idx="4595">
                  <c:v>2.6820000261068299E-2</c:v>
                </c:pt>
                <c:pt idx="4596">
                  <c:v>0.23003000020980799</c:v>
                </c:pt>
                <c:pt idx="4597">
                  <c:v>0.22042000293731701</c:v>
                </c:pt>
                <c:pt idx="4598">
                  <c:v>0.1041100025177</c:v>
                </c:pt>
                <c:pt idx="4599">
                  <c:v>0.20100000500678999</c:v>
                </c:pt>
                <c:pt idx="4600">
                  <c:v>0.231979995965958</c:v>
                </c:pt>
                <c:pt idx="4601">
                  <c:v>1.1459999717772E-2</c:v>
                </c:pt>
                <c:pt idx="4602">
                  <c:v>1.21600003913045E-2</c:v>
                </c:pt>
                <c:pt idx="4603">
                  <c:v>1.0909999720752199E-2</c:v>
                </c:pt>
                <c:pt idx="4604">
                  <c:v>0.24778999388217901</c:v>
                </c:pt>
                <c:pt idx="4605">
                  <c:v>0.25536999106407199</c:v>
                </c:pt>
                <c:pt idx="4606">
                  <c:v>1.8330000340938599E-2</c:v>
                </c:pt>
                <c:pt idx="4607">
                  <c:v>2.5869999080896398E-2</c:v>
                </c:pt>
                <c:pt idx="4608">
                  <c:v>0.22078999876975999</c:v>
                </c:pt>
                <c:pt idx="4609">
                  <c:v>1.59499999135733E-2</c:v>
                </c:pt>
                <c:pt idx="4610">
                  <c:v>1.69300008565187E-2</c:v>
                </c:pt>
                <c:pt idx="4611">
                  <c:v>1.6960000619292301E-2</c:v>
                </c:pt>
                <c:pt idx="4612">
                  <c:v>2.5420000776648501E-2</c:v>
                </c:pt>
                <c:pt idx="4613">
                  <c:v>1.6640000045299499E-2</c:v>
                </c:pt>
                <c:pt idx="4614">
                  <c:v>3.1700000166892998E-2</c:v>
                </c:pt>
                <c:pt idx="4615">
                  <c:v>1.9269999116659199E-2</c:v>
                </c:pt>
                <c:pt idx="4616">
                  <c:v>1.9379999488592099E-2</c:v>
                </c:pt>
                <c:pt idx="4617">
                  <c:v>4.6989999711513498E-2</c:v>
                </c:pt>
                <c:pt idx="4618">
                  <c:v>2.2220000624656702E-2</c:v>
                </c:pt>
                <c:pt idx="4619">
                  <c:v>2.2980000823736201E-2</c:v>
                </c:pt>
                <c:pt idx="4620">
                  <c:v>1.8740000203251801E-2</c:v>
                </c:pt>
                <c:pt idx="4621">
                  <c:v>0.14202000200748399</c:v>
                </c:pt>
                <c:pt idx="4622">
                  <c:v>0.42282998561859098</c:v>
                </c:pt>
                <c:pt idx="4623">
                  <c:v>1.4883199930191</c:v>
                </c:pt>
                <c:pt idx="4624">
                  <c:v>0.16897000372409801</c:v>
                </c:pt>
                <c:pt idx="4625">
                  <c:v>1.6200000420212701E-2</c:v>
                </c:pt>
                <c:pt idx="4626">
                  <c:v>1.7880000174045601E-2</c:v>
                </c:pt>
                <c:pt idx="4627">
                  <c:v>3.4129999577999101E-2</c:v>
                </c:pt>
                <c:pt idx="4628">
                  <c:v>3.2019998878240599E-2</c:v>
                </c:pt>
                <c:pt idx="4629">
                  <c:v>1.4630000106990299E-2</c:v>
                </c:pt>
                <c:pt idx="4630">
                  <c:v>3.8270000368356698E-2</c:v>
                </c:pt>
                <c:pt idx="4631">
                  <c:v>2.1779999136924699E-2</c:v>
                </c:pt>
                <c:pt idx="4632">
                  <c:v>2.28899996727705E-2</c:v>
                </c:pt>
                <c:pt idx="4633">
                  <c:v>2.0059999078512199E-2</c:v>
                </c:pt>
                <c:pt idx="4634">
                  <c:v>2.7510000392794599E-2</c:v>
                </c:pt>
                <c:pt idx="4635">
                  <c:v>1.26000000163913E-2</c:v>
                </c:pt>
                <c:pt idx="4636">
                  <c:v>4.7759998589754098E-2</c:v>
                </c:pt>
                <c:pt idx="4637">
                  <c:v>0.25999000668525701</c:v>
                </c:pt>
                <c:pt idx="4638">
                  <c:v>0.121030002832413</c:v>
                </c:pt>
                <c:pt idx="4639">
                  <c:v>5.8609999716281898E-2</c:v>
                </c:pt>
                <c:pt idx="4640">
                  <c:v>2.2102200984954798</c:v>
                </c:pt>
                <c:pt idx="4641">
                  <c:v>0.66707998514175404</c:v>
                </c:pt>
                <c:pt idx="4642">
                  <c:v>1.16999996826053E-2</c:v>
                </c:pt>
                <c:pt idx="4643">
                  <c:v>4.0279999375343302E-2</c:v>
                </c:pt>
                <c:pt idx="4644">
                  <c:v>0.20117999613285101</c:v>
                </c:pt>
                <c:pt idx="4645">
                  <c:v>1.9020000472664798E-2</c:v>
                </c:pt>
                <c:pt idx="4646">
                  <c:v>1.6319999471306801E-2</c:v>
                </c:pt>
                <c:pt idx="4647">
                  <c:v>2.26700007915497E-2</c:v>
                </c:pt>
                <c:pt idx="4648">
                  <c:v>2.0330000668764101E-2</c:v>
                </c:pt>
                <c:pt idx="4649">
                  <c:v>0.409839987754822</c:v>
                </c:pt>
                <c:pt idx="4650">
                  <c:v>3.1789999455213498E-2</c:v>
                </c:pt>
                <c:pt idx="4651">
                  <c:v>4.2199999094009399E-2</c:v>
                </c:pt>
                <c:pt idx="4652">
                  <c:v>0.43005999922752403</c:v>
                </c:pt>
                <c:pt idx="4653">
                  <c:v>5.3419999778270701E-2</c:v>
                </c:pt>
                <c:pt idx="4654">
                  <c:v>0.201690003275871</c:v>
                </c:pt>
                <c:pt idx="4655">
                  <c:v>1.7589999362826299E-2</c:v>
                </c:pt>
                <c:pt idx="4656">
                  <c:v>4.0580000728368801E-2</c:v>
                </c:pt>
                <c:pt idx="4657">
                  <c:v>1.47799998521805E-2</c:v>
                </c:pt>
                <c:pt idx="4658">
                  <c:v>4.3159998953342403E-2</c:v>
                </c:pt>
                <c:pt idx="4659">
                  <c:v>1.32299996912479E-2</c:v>
                </c:pt>
                <c:pt idx="4660">
                  <c:v>6.1000000685453401E-2</c:v>
                </c:pt>
                <c:pt idx="4661">
                  <c:v>3.4809999167919201E-2</c:v>
                </c:pt>
                <c:pt idx="4662">
                  <c:v>0.20183999836444899</c:v>
                </c:pt>
                <c:pt idx="4663">
                  <c:v>0.48359999060630798</c:v>
                </c:pt>
                <c:pt idx="4664">
                  <c:v>0.267659991979599</c:v>
                </c:pt>
                <c:pt idx="4665">
                  <c:v>0.182190001010895</c:v>
                </c:pt>
                <c:pt idx="4666">
                  <c:v>0.31459999084472701</c:v>
                </c:pt>
                <c:pt idx="4667">
                  <c:v>0.35563001036643999</c:v>
                </c:pt>
                <c:pt idx="4668">
                  <c:v>1.5490000136196599E-2</c:v>
                </c:pt>
                <c:pt idx="4669">
                  <c:v>1.3290000148117501E-2</c:v>
                </c:pt>
                <c:pt idx="4670">
                  <c:v>2.0819999277591698E-2</c:v>
                </c:pt>
                <c:pt idx="4671">
                  <c:v>1.9920000806450799E-2</c:v>
                </c:pt>
                <c:pt idx="4672">
                  <c:v>0.18395000696182301</c:v>
                </c:pt>
                <c:pt idx="4673">
                  <c:v>0.39460998773574801</c:v>
                </c:pt>
                <c:pt idx="4674">
                  <c:v>0.247940003871918</c:v>
                </c:pt>
                <c:pt idx="4675">
                  <c:v>1.2900000438094099E-2</c:v>
                </c:pt>
                <c:pt idx="4676">
                  <c:v>2.6939999312162399E-2</c:v>
                </c:pt>
                <c:pt idx="4677">
                  <c:v>1.0429999791085699E-2</c:v>
                </c:pt>
                <c:pt idx="4678">
                  <c:v>2.0479999482631701E-2</c:v>
                </c:pt>
                <c:pt idx="4679">
                  <c:v>2.6729999110102699E-2</c:v>
                </c:pt>
                <c:pt idx="4680">
                  <c:v>2.68300008028746E-2</c:v>
                </c:pt>
                <c:pt idx="4681">
                  <c:v>2.3029999807477001E-2</c:v>
                </c:pt>
                <c:pt idx="4682">
                  <c:v>1.4960000291466701E-2</c:v>
                </c:pt>
                <c:pt idx="4683">
                  <c:v>2.36699990928173E-2</c:v>
                </c:pt>
                <c:pt idx="4684">
                  <c:v>2.5000000372528999E-2</c:v>
                </c:pt>
                <c:pt idx="4685">
                  <c:v>0.25988999009132402</c:v>
                </c:pt>
                <c:pt idx="4686">
                  <c:v>1.2969999574124799E-2</c:v>
                </c:pt>
                <c:pt idx="4687">
                  <c:v>2.6879999786615399E-2</c:v>
                </c:pt>
                <c:pt idx="4688">
                  <c:v>3.13399992883205E-2</c:v>
                </c:pt>
                <c:pt idx="4689">
                  <c:v>2.79900003224611E-2</c:v>
                </c:pt>
                <c:pt idx="4690">
                  <c:v>1.7999999225139601E-2</c:v>
                </c:pt>
                <c:pt idx="4691">
                  <c:v>1.69699992984533E-2</c:v>
                </c:pt>
                <c:pt idx="4692">
                  <c:v>3.0510000884532901E-2</c:v>
                </c:pt>
                <c:pt idx="4693">
                  <c:v>4.0550000965595197E-2</c:v>
                </c:pt>
                <c:pt idx="4694">
                  <c:v>3.03799994289875E-2</c:v>
                </c:pt>
                <c:pt idx="4695">
                  <c:v>2.9309999197721499E-2</c:v>
                </c:pt>
                <c:pt idx="4696">
                  <c:v>7.8079998493194594E-2</c:v>
                </c:pt>
                <c:pt idx="4697">
                  <c:v>1.8650000914931301E-2</c:v>
                </c:pt>
                <c:pt idx="4698">
                  <c:v>3.8359999656677198E-2</c:v>
                </c:pt>
                <c:pt idx="4699">
                  <c:v>3.5209998488426202E-2</c:v>
                </c:pt>
                <c:pt idx="4700">
                  <c:v>4.2270001024007797E-2</c:v>
                </c:pt>
                <c:pt idx="4701">
                  <c:v>2.6450000703334801E-2</c:v>
                </c:pt>
                <c:pt idx="4702">
                  <c:v>3.3020000904798501E-2</c:v>
                </c:pt>
                <c:pt idx="4703">
                  <c:v>3.7590000778436702E-2</c:v>
                </c:pt>
                <c:pt idx="4704">
                  <c:v>4.7660000622272498E-2</c:v>
                </c:pt>
                <c:pt idx="4705">
                  <c:v>1.61199998110533E-2</c:v>
                </c:pt>
                <c:pt idx="4706">
                  <c:v>2.4369999766349799E-2</c:v>
                </c:pt>
                <c:pt idx="4707">
                  <c:v>2.08500009030104E-2</c:v>
                </c:pt>
                <c:pt idx="4708">
                  <c:v>2.9969999566674201E-2</c:v>
                </c:pt>
                <c:pt idx="4709">
                  <c:v>0.20421999692916901</c:v>
                </c:pt>
                <c:pt idx="4710">
                  <c:v>2.19500008970499E-2</c:v>
                </c:pt>
                <c:pt idx="4711">
                  <c:v>4.3809998780489003E-2</c:v>
                </c:pt>
                <c:pt idx="4712">
                  <c:v>4.3549999594688402E-2</c:v>
                </c:pt>
                <c:pt idx="4713">
                  <c:v>3.1479999423026997E-2</c:v>
                </c:pt>
                <c:pt idx="4714">
                  <c:v>3.7590000778436702E-2</c:v>
                </c:pt>
                <c:pt idx="4715">
                  <c:v>4.2010001838207203E-2</c:v>
                </c:pt>
                <c:pt idx="4716">
                  <c:v>1.9869999960064898E-2</c:v>
                </c:pt>
                <c:pt idx="4717">
                  <c:v>0.201069995760918</c:v>
                </c:pt>
                <c:pt idx="4718">
                  <c:v>3.5989999771118199E-2</c:v>
                </c:pt>
                <c:pt idx="4719">
                  <c:v>3.12300007790327E-2</c:v>
                </c:pt>
                <c:pt idx="4720">
                  <c:v>1.40699995681643E-2</c:v>
                </c:pt>
                <c:pt idx="4721">
                  <c:v>8.1390000879764599E-2</c:v>
                </c:pt>
                <c:pt idx="4722">
                  <c:v>1.75500009208918E-2</c:v>
                </c:pt>
                <c:pt idx="4723">
                  <c:v>2.94599998742342E-2</c:v>
                </c:pt>
                <c:pt idx="4724">
                  <c:v>3.9909999817609801E-2</c:v>
                </c:pt>
                <c:pt idx="4725">
                  <c:v>1.6979999840259601E-2</c:v>
                </c:pt>
                <c:pt idx="4726">
                  <c:v>1.18300002068281E-2</c:v>
                </c:pt>
                <c:pt idx="4727">
                  <c:v>2.1260000765323601E-2</c:v>
                </c:pt>
                <c:pt idx="4728">
                  <c:v>3.5310000181198099E-2</c:v>
                </c:pt>
                <c:pt idx="4729">
                  <c:v>8.9259997010231004E-2</c:v>
                </c:pt>
                <c:pt idx="4730">
                  <c:v>2.0010000094771399E-2</c:v>
                </c:pt>
                <c:pt idx="4731">
                  <c:v>1.2350000441074401E-2</c:v>
                </c:pt>
                <c:pt idx="4732">
                  <c:v>2.7519999071955702E-2</c:v>
                </c:pt>
                <c:pt idx="4733">
                  <c:v>0.28624999523162797</c:v>
                </c:pt>
                <c:pt idx="4734">
                  <c:v>3.9450000971555703E-2</c:v>
                </c:pt>
                <c:pt idx="4735">
                  <c:v>7.5000002980232197E-2</c:v>
                </c:pt>
                <c:pt idx="4736">
                  <c:v>1.8239999189972898E-2</c:v>
                </c:pt>
                <c:pt idx="4737">
                  <c:v>4.6379998326301602E-2</c:v>
                </c:pt>
                <c:pt idx="4738">
                  <c:v>3.95300015807152E-2</c:v>
                </c:pt>
                <c:pt idx="4739">
                  <c:v>3.74399982392788E-2</c:v>
                </c:pt>
                <c:pt idx="4740">
                  <c:v>1.9640000537037801E-2</c:v>
                </c:pt>
                <c:pt idx="4741">
                  <c:v>2.3050000891089401E-2</c:v>
                </c:pt>
                <c:pt idx="4742">
                  <c:v>7.2140000760555295E-2</c:v>
                </c:pt>
                <c:pt idx="4743">
                  <c:v>2.0969999954104399E-2</c:v>
                </c:pt>
                <c:pt idx="4744">
                  <c:v>2.1479999646544502E-2</c:v>
                </c:pt>
                <c:pt idx="4745">
                  <c:v>3.1879998743534102E-2</c:v>
                </c:pt>
                <c:pt idx="4746">
                  <c:v>4.4220000505447402E-2</c:v>
                </c:pt>
                <c:pt idx="4747">
                  <c:v>4.5049998909235001E-2</c:v>
                </c:pt>
                <c:pt idx="4748">
                  <c:v>1.6140000894665701E-2</c:v>
                </c:pt>
                <c:pt idx="4749">
                  <c:v>4.4130001217126798E-2</c:v>
                </c:pt>
                <c:pt idx="4750">
                  <c:v>3.6899998784065198E-2</c:v>
                </c:pt>
                <c:pt idx="4751">
                  <c:v>4.0259998291730902E-2</c:v>
                </c:pt>
                <c:pt idx="4752">
                  <c:v>4.3090000748634297E-2</c:v>
                </c:pt>
                <c:pt idx="4753">
                  <c:v>1.4999999664723899E-2</c:v>
                </c:pt>
                <c:pt idx="4754">
                  <c:v>1.02599998936057E-2</c:v>
                </c:pt>
                <c:pt idx="4755">
                  <c:v>1.6699999570846599E-2</c:v>
                </c:pt>
                <c:pt idx="4756">
                  <c:v>1.78299993276596E-2</c:v>
                </c:pt>
                <c:pt idx="4757">
                  <c:v>1.95799991488457E-2</c:v>
                </c:pt>
                <c:pt idx="4758">
                  <c:v>4.3340001255273798E-2</c:v>
                </c:pt>
                <c:pt idx="4759">
                  <c:v>4.0389999747276299E-2</c:v>
                </c:pt>
                <c:pt idx="4760">
                  <c:v>1.35000003501773E-2</c:v>
                </c:pt>
                <c:pt idx="4761">
                  <c:v>4.80000004172325E-2</c:v>
                </c:pt>
                <c:pt idx="4762">
                  <c:v>5.5179998278617901E-2</c:v>
                </c:pt>
                <c:pt idx="4763">
                  <c:v>3.2450001686811399E-2</c:v>
                </c:pt>
                <c:pt idx="4764">
                  <c:v>2.5030000135302499E-2</c:v>
                </c:pt>
                <c:pt idx="4765">
                  <c:v>4.1900001466274303E-2</c:v>
                </c:pt>
                <c:pt idx="4766">
                  <c:v>1.8300000578165099E-2</c:v>
                </c:pt>
                <c:pt idx="4767">
                  <c:v>1.8130000680685002E-2</c:v>
                </c:pt>
                <c:pt idx="4768">
                  <c:v>2.6629999279975902E-2</c:v>
                </c:pt>
                <c:pt idx="4769">
                  <c:v>2.1719999611377699E-2</c:v>
                </c:pt>
                <c:pt idx="4770">
                  <c:v>0.17856000363826799</c:v>
                </c:pt>
                <c:pt idx="4771">
                  <c:v>0.33965998888015703</c:v>
                </c:pt>
                <c:pt idx="4772">
                  <c:v>1.0195499658584599</c:v>
                </c:pt>
                <c:pt idx="4773">
                  <c:v>3.4309998154640198E-2</c:v>
                </c:pt>
                <c:pt idx="4774">
                  <c:v>2.4359999224543599E-2</c:v>
                </c:pt>
                <c:pt idx="4775">
                  <c:v>3.2049998641014099E-2</c:v>
                </c:pt>
                <c:pt idx="4776">
                  <c:v>3.81999984383583E-2</c:v>
                </c:pt>
                <c:pt idx="4777">
                  <c:v>2.9980000108480499E-2</c:v>
                </c:pt>
                <c:pt idx="4778">
                  <c:v>2.54999995231628E-2</c:v>
                </c:pt>
                <c:pt idx="4779">
                  <c:v>1.9039999693632102E-2</c:v>
                </c:pt>
                <c:pt idx="4780">
                  <c:v>7.9899996519088703E-2</c:v>
                </c:pt>
                <c:pt idx="4781">
                  <c:v>1.69300008565187E-2</c:v>
                </c:pt>
                <c:pt idx="4782">
                  <c:v>3.1690001487731899E-2</c:v>
                </c:pt>
                <c:pt idx="4783">
                  <c:v>1.6739999875426299E-2</c:v>
                </c:pt>
                <c:pt idx="4784">
                  <c:v>1.6440000385045998E-2</c:v>
                </c:pt>
                <c:pt idx="4785">
                  <c:v>0.34617000818252602</c:v>
                </c:pt>
                <c:pt idx="4786">
                  <c:v>3.1720001250505399E-2</c:v>
                </c:pt>
                <c:pt idx="4787">
                  <c:v>3.5960000008344699E-2</c:v>
                </c:pt>
                <c:pt idx="4788">
                  <c:v>1.7079999670386301E-2</c:v>
                </c:pt>
                <c:pt idx="4789">
                  <c:v>0.43564000725746199</c:v>
                </c:pt>
                <c:pt idx="4790">
                  <c:v>4.20700013637543E-2</c:v>
                </c:pt>
                <c:pt idx="4791">
                  <c:v>3.4000001847744002E-2</c:v>
                </c:pt>
                <c:pt idx="4792">
                  <c:v>0.45179000496864302</c:v>
                </c:pt>
                <c:pt idx="4793">
                  <c:v>2.0230000838637401E-2</c:v>
                </c:pt>
                <c:pt idx="4794">
                  <c:v>1.9629999995231601E-2</c:v>
                </c:pt>
                <c:pt idx="4795">
                  <c:v>4.7159999608993503E-2</c:v>
                </c:pt>
                <c:pt idx="4796">
                  <c:v>1.30799999460578E-2</c:v>
                </c:pt>
                <c:pt idx="4797">
                  <c:v>4.1450001299381298E-2</c:v>
                </c:pt>
                <c:pt idx="4798">
                  <c:v>2.54100002348423E-2</c:v>
                </c:pt>
                <c:pt idx="4799">
                  <c:v>2.1180000156164201E-2</c:v>
                </c:pt>
                <c:pt idx="4800">
                  <c:v>1.8929999321699101E-2</c:v>
                </c:pt>
                <c:pt idx="4801">
                  <c:v>2.0759999752044699E-2</c:v>
                </c:pt>
                <c:pt idx="4802">
                  <c:v>1.4840000309050101E-2</c:v>
                </c:pt>
                <c:pt idx="4803">
                  <c:v>2.0029999315738699E-2</c:v>
                </c:pt>
                <c:pt idx="4804">
                  <c:v>7.3950000107288402E-2</c:v>
                </c:pt>
                <c:pt idx="4805">
                  <c:v>3.45400013029575E-2</c:v>
                </c:pt>
                <c:pt idx="4806">
                  <c:v>5.3720001131296199E-2</c:v>
                </c:pt>
                <c:pt idx="4807">
                  <c:v>2.36699990928173E-2</c:v>
                </c:pt>
                <c:pt idx="4808">
                  <c:v>6.2440000474453E-2</c:v>
                </c:pt>
                <c:pt idx="4809">
                  <c:v>9.0609997510910006E-2</c:v>
                </c:pt>
                <c:pt idx="4810">
                  <c:v>6.9269999861717196E-2</c:v>
                </c:pt>
                <c:pt idx="4811">
                  <c:v>2.4930000305175799E-2</c:v>
                </c:pt>
                <c:pt idx="4812">
                  <c:v>3.9209999144077301E-2</c:v>
                </c:pt>
                <c:pt idx="4813">
                  <c:v>0.14494000375270799</c:v>
                </c:pt>
                <c:pt idx="4814">
                  <c:v>6.1659999191761003E-2</c:v>
                </c:pt>
                <c:pt idx="4815">
                  <c:v>7.5360000133514404E-2</c:v>
                </c:pt>
                <c:pt idx="4816">
                  <c:v>1.77699998021126E-2</c:v>
                </c:pt>
                <c:pt idx="4817">
                  <c:v>2.71000005304813E-2</c:v>
                </c:pt>
                <c:pt idx="4818">
                  <c:v>4.1680000722408302E-2</c:v>
                </c:pt>
                <c:pt idx="4819">
                  <c:v>5.1109999418258702E-2</c:v>
                </c:pt>
                <c:pt idx="4820">
                  <c:v>9.4509996473789201E-2</c:v>
                </c:pt>
                <c:pt idx="4821">
                  <c:v>8.5840001702308696E-2</c:v>
                </c:pt>
                <c:pt idx="4822">
                  <c:v>4.14000004529953E-2</c:v>
                </c:pt>
                <c:pt idx="4823">
                  <c:v>7.3749996721744496E-2</c:v>
                </c:pt>
                <c:pt idx="4824">
                  <c:v>6.1289999634027502E-2</c:v>
                </c:pt>
                <c:pt idx="4825">
                  <c:v>2.10900008678436E-2</c:v>
                </c:pt>
                <c:pt idx="4826">
                  <c:v>1.5850000083446499E-2</c:v>
                </c:pt>
                <c:pt idx="4827">
                  <c:v>4.9979999661445597E-2</c:v>
                </c:pt>
                <c:pt idx="4828">
                  <c:v>2.5170000270008999E-2</c:v>
                </c:pt>
                <c:pt idx="4829">
                  <c:v>5.3530000150203698E-2</c:v>
                </c:pt>
                <c:pt idx="4830">
                  <c:v>3.04899998009205E-2</c:v>
                </c:pt>
                <c:pt idx="4831">
                  <c:v>1.22899999842048E-2</c:v>
                </c:pt>
                <c:pt idx="4832">
                  <c:v>2.69900001585484E-2</c:v>
                </c:pt>
                <c:pt idx="4833">
                  <c:v>8.5270002484321594E-2</c:v>
                </c:pt>
                <c:pt idx="4834">
                  <c:v>2.5699999183416401E-2</c:v>
                </c:pt>
                <c:pt idx="4835">
                  <c:v>4.2500000447034801E-2</c:v>
                </c:pt>
                <c:pt idx="4836">
                  <c:v>2.3029999807477001E-2</c:v>
                </c:pt>
                <c:pt idx="4837">
                  <c:v>2.9349999502301199E-2</c:v>
                </c:pt>
                <c:pt idx="4838">
                  <c:v>8.7140001356601701E-2</c:v>
                </c:pt>
                <c:pt idx="4839">
                  <c:v>7.7380001544952406E-2</c:v>
                </c:pt>
                <c:pt idx="4840">
                  <c:v>1.52399996295571E-2</c:v>
                </c:pt>
                <c:pt idx="4841">
                  <c:v>3.0090000480413399E-2</c:v>
                </c:pt>
                <c:pt idx="4842">
                  <c:v>2.2309999912977201E-2</c:v>
                </c:pt>
                <c:pt idx="4843">
                  <c:v>0.10615000128745999</c:v>
                </c:pt>
                <c:pt idx="4844">
                  <c:v>1.2819999828934701E-2</c:v>
                </c:pt>
                <c:pt idx="4845">
                  <c:v>5.4200001060962698E-2</c:v>
                </c:pt>
                <c:pt idx="4846">
                  <c:v>0.103419996798038</c:v>
                </c:pt>
                <c:pt idx="4847">
                  <c:v>3.4499999135732699E-2</c:v>
                </c:pt>
                <c:pt idx="4848">
                  <c:v>0.24656000733375499</c:v>
                </c:pt>
                <c:pt idx="4849">
                  <c:v>2.5730000808834998E-2</c:v>
                </c:pt>
                <c:pt idx="4850">
                  <c:v>0.122740000486374</c:v>
                </c:pt>
                <c:pt idx="4851">
                  <c:v>0.44933000206947299</c:v>
                </c:pt>
                <c:pt idx="4852">
                  <c:v>0.12109000235796</c:v>
                </c:pt>
                <c:pt idx="4853">
                  <c:v>0.58315998315811202</c:v>
                </c:pt>
                <c:pt idx="4854">
                  <c:v>1.1590000241994899E-2</c:v>
                </c:pt>
                <c:pt idx="4855">
                  <c:v>0.230159997940063</c:v>
                </c:pt>
                <c:pt idx="4856">
                  <c:v>1.2020000256597999E-2</c:v>
                </c:pt>
                <c:pt idx="4857">
                  <c:v>0.26142999529838601</c:v>
                </c:pt>
                <c:pt idx="4858">
                  <c:v>1.5089999884367E-2</c:v>
                </c:pt>
                <c:pt idx="4859">
                  <c:v>0.39594998955726601</c:v>
                </c:pt>
                <c:pt idx="4860">
                  <c:v>3.30299995839596E-2</c:v>
                </c:pt>
                <c:pt idx="4861">
                  <c:v>2.87200007587671E-2</c:v>
                </c:pt>
                <c:pt idx="4862">
                  <c:v>2.54100002348423E-2</c:v>
                </c:pt>
                <c:pt idx="4863">
                  <c:v>2.6340000331401801E-2</c:v>
                </c:pt>
                <c:pt idx="4864">
                  <c:v>1.4130000025033999E-2</c:v>
                </c:pt>
                <c:pt idx="4865">
                  <c:v>2.45600007474422E-2</c:v>
                </c:pt>
                <c:pt idx="4866">
                  <c:v>1.7160000279545801E-2</c:v>
                </c:pt>
                <c:pt idx="4867">
                  <c:v>4.8579998314380597E-2</c:v>
                </c:pt>
                <c:pt idx="4868">
                  <c:v>0.285890012979507</c:v>
                </c:pt>
                <c:pt idx="4869">
                  <c:v>4.0670000016689301E-2</c:v>
                </c:pt>
                <c:pt idx="4870">
                  <c:v>0.38545000553131098</c:v>
                </c:pt>
                <c:pt idx="4871">
                  <c:v>3.2239999622106601E-2</c:v>
                </c:pt>
                <c:pt idx="4872">
                  <c:v>0.37325000762939498</c:v>
                </c:pt>
                <c:pt idx="4873">
                  <c:v>1.32799996063113E-2</c:v>
                </c:pt>
                <c:pt idx="4874">
                  <c:v>1.5669999644160298E-2</c:v>
                </c:pt>
                <c:pt idx="4875">
                  <c:v>1.7330000177025798E-2</c:v>
                </c:pt>
                <c:pt idx="4876">
                  <c:v>1.22899999842048E-2</c:v>
                </c:pt>
                <c:pt idx="4877">
                  <c:v>0.48017999529838601</c:v>
                </c:pt>
                <c:pt idx="4878">
                  <c:v>2.5100000202655799E-2</c:v>
                </c:pt>
                <c:pt idx="4879">
                  <c:v>2.2019999101758E-2</c:v>
                </c:pt>
                <c:pt idx="4880">
                  <c:v>1.55899999663234E-2</c:v>
                </c:pt>
                <c:pt idx="4881">
                  <c:v>3.0470000579953201E-2</c:v>
                </c:pt>
                <c:pt idx="4882">
                  <c:v>0.32927998900413502</c:v>
                </c:pt>
                <c:pt idx="4883">
                  <c:v>3.2949998974800103E-2</c:v>
                </c:pt>
                <c:pt idx="4884">
                  <c:v>1.4589999802410601E-2</c:v>
                </c:pt>
                <c:pt idx="4885">
                  <c:v>5.0739999860525097E-2</c:v>
                </c:pt>
                <c:pt idx="4886">
                  <c:v>5.1330000162124599E-2</c:v>
                </c:pt>
                <c:pt idx="4887">
                  <c:v>0.66306000947952304</c:v>
                </c:pt>
                <c:pt idx="4888">
                  <c:v>3.6540001630783102E-2</c:v>
                </c:pt>
                <c:pt idx="4889">
                  <c:v>0.71209001541137695</c:v>
                </c:pt>
                <c:pt idx="4890">
                  <c:v>2.2539999336004299E-2</c:v>
                </c:pt>
                <c:pt idx="4891">
                  <c:v>1.39100002124906E-2</c:v>
                </c:pt>
                <c:pt idx="4892">
                  <c:v>1.21200000867248E-2</c:v>
                </c:pt>
                <c:pt idx="4893">
                  <c:v>3.8789998739957803E-2</c:v>
                </c:pt>
                <c:pt idx="4894">
                  <c:v>0.15892000496387501</c:v>
                </c:pt>
                <c:pt idx="4895">
                  <c:v>0.34018000960349998</c:v>
                </c:pt>
                <c:pt idx="4896">
                  <c:v>0.15481999516487099</c:v>
                </c:pt>
                <c:pt idx="4897">
                  <c:v>4.0830001235008198E-2</c:v>
                </c:pt>
                <c:pt idx="4898">
                  <c:v>2.0099999383091899E-2</c:v>
                </c:pt>
                <c:pt idx="4899">
                  <c:v>5.73000013828278E-2</c:v>
                </c:pt>
                <c:pt idx="4900">
                  <c:v>8.3439998328685802E-2</c:v>
                </c:pt>
                <c:pt idx="4901">
                  <c:v>3.4559998661279699E-2</c:v>
                </c:pt>
                <c:pt idx="4902">
                  <c:v>3.9889998733997303E-2</c:v>
                </c:pt>
                <c:pt idx="4903">
                  <c:v>0.46083000302314803</c:v>
                </c:pt>
                <c:pt idx="4904">
                  <c:v>2.4849999696016301E-2</c:v>
                </c:pt>
                <c:pt idx="4905">
                  <c:v>1.8309999257326098E-2</c:v>
                </c:pt>
                <c:pt idx="4906">
                  <c:v>0.113020002841949</c:v>
                </c:pt>
                <c:pt idx="4907">
                  <c:v>2.4639999493956601E-2</c:v>
                </c:pt>
                <c:pt idx="4908">
                  <c:v>1.3740000315010501E-2</c:v>
                </c:pt>
                <c:pt idx="4909">
                  <c:v>5.1399998366832698E-2</c:v>
                </c:pt>
                <c:pt idx="4910">
                  <c:v>2.7829999104142199E-2</c:v>
                </c:pt>
                <c:pt idx="4911">
                  <c:v>2.6399999856948901E-2</c:v>
                </c:pt>
                <c:pt idx="4912">
                  <c:v>0.167500004172325</c:v>
                </c:pt>
                <c:pt idx="4913">
                  <c:v>2.5669999420642901E-2</c:v>
                </c:pt>
                <c:pt idx="4914">
                  <c:v>7.2439998388290405E-2</c:v>
                </c:pt>
                <c:pt idx="4915">
                  <c:v>2.5319999083876599E-2</c:v>
                </c:pt>
                <c:pt idx="4916">
                  <c:v>3.2790001481771497E-2</c:v>
                </c:pt>
                <c:pt idx="4917">
                  <c:v>1.2889999896287901E-2</c:v>
                </c:pt>
                <c:pt idx="4918">
                  <c:v>0.32688000798225397</c:v>
                </c:pt>
                <c:pt idx="4919">
                  <c:v>2.2050000727176701E-2</c:v>
                </c:pt>
                <c:pt idx="4920">
                  <c:v>2.8340000659227399E-2</c:v>
                </c:pt>
                <c:pt idx="4921">
                  <c:v>0.45890998840331998</c:v>
                </c:pt>
                <c:pt idx="4922">
                  <c:v>4.8849999904632603E-2</c:v>
                </c:pt>
                <c:pt idx="4923">
                  <c:v>2.61199995875359E-2</c:v>
                </c:pt>
                <c:pt idx="4924">
                  <c:v>4.6939998865127598E-2</c:v>
                </c:pt>
                <c:pt idx="4925">
                  <c:v>4.1149999946355799E-2</c:v>
                </c:pt>
                <c:pt idx="4926">
                  <c:v>2.9869999736547501E-2</c:v>
                </c:pt>
                <c:pt idx="4927">
                  <c:v>4.64899986982346E-2</c:v>
                </c:pt>
                <c:pt idx="4928">
                  <c:v>6.1159998178482097E-2</c:v>
                </c:pt>
                <c:pt idx="4929">
                  <c:v>2.19500008970499E-2</c:v>
                </c:pt>
                <c:pt idx="4930">
                  <c:v>2.8880000114440901E-2</c:v>
                </c:pt>
                <c:pt idx="4931">
                  <c:v>0.42875999212264998</c:v>
                </c:pt>
                <c:pt idx="4932">
                  <c:v>2.8200000524520898E-2</c:v>
                </c:pt>
                <c:pt idx="4933">
                  <c:v>4.0150001645088203E-2</c:v>
                </c:pt>
                <c:pt idx="4934">
                  <c:v>7.6180003583431202E-2</c:v>
                </c:pt>
                <c:pt idx="4935">
                  <c:v>4.1540000587701797E-2</c:v>
                </c:pt>
                <c:pt idx="4936">
                  <c:v>0.23761999607086201</c:v>
                </c:pt>
                <c:pt idx="4937">
                  <c:v>3.6880001425743103E-2</c:v>
                </c:pt>
                <c:pt idx="4938">
                  <c:v>2.9219999909400898E-2</c:v>
                </c:pt>
                <c:pt idx="4939">
                  <c:v>3.38199995458126E-2</c:v>
                </c:pt>
                <c:pt idx="4940">
                  <c:v>4.0449999272823299E-2</c:v>
                </c:pt>
                <c:pt idx="4941">
                  <c:v>0.227479994297028</c:v>
                </c:pt>
                <c:pt idx="4942">
                  <c:v>1.46599998697639E-2</c:v>
                </c:pt>
                <c:pt idx="4943">
                  <c:v>1.30000002682209E-2</c:v>
                </c:pt>
                <c:pt idx="4944">
                  <c:v>0.369349986314774</c:v>
                </c:pt>
                <c:pt idx="4945">
                  <c:v>2.19500008970499E-2</c:v>
                </c:pt>
                <c:pt idx="4946">
                  <c:v>3.8440000265836702E-2</c:v>
                </c:pt>
                <c:pt idx="4947">
                  <c:v>0.53621000051498402</c:v>
                </c:pt>
                <c:pt idx="4948">
                  <c:v>1.48999998345971E-2</c:v>
                </c:pt>
                <c:pt idx="4949">
                  <c:v>0.24325999617576599</c:v>
                </c:pt>
                <c:pt idx="4950">
                  <c:v>0.3505499958992</c:v>
                </c:pt>
                <c:pt idx="4951">
                  <c:v>0.48838001489639299</c:v>
                </c:pt>
                <c:pt idx="4952">
                  <c:v>0.67776000499725297</c:v>
                </c:pt>
                <c:pt idx="4953">
                  <c:v>2.1530000492930398E-2</c:v>
                </c:pt>
                <c:pt idx="4954">
                  <c:v>0.10339999943971601</c:v>
                </c:pt>
                <c:pt idx="4955">
                  <c:v>8.8950000703334794E-2</c:v>
                </c:pt>
                <c:pt idx="4956">
                  <c:v>2.20299996435642E-2</c:v>
                </c:pt>
                <c:pt idx="4957">
                  <c:v>1.5039999969303599E-2</c:v>
                </c:pt>
                <c:pt idx="4958">
                  <c:v>2.9249999672174499E-2</c:v>
                </c:pt>
                <c:pt idx="4959">
                  <c:v>3.3870000392198597E-2</c:v>
                </c:pt>
                <c:pt idx="4960">
                  <c:v>5.49100004136562E-2</c:v>
                </c:pt>
                <c:pt idx="4961">
                  <c:v>3.1169999390840499E-2</c:v>
                </c:pt>
                <c:pt idx="4962">
                  <c:v>0.14579999446868899</c:v>
                </c:pt>
                <c:pt idx="4963">
                  <c:v>1.2000000104308101E-2</c:v>
                </c:pt>
                <c:pt idx="4964">
                  <c:v>3.2310001552104999E-2</c:v>
                </c:pt>
                <c:pt idx="4965">
                  <c:v>1.40599999576807E-2</c:v>
                </c:pt>
                <c:pt idx="4966">
                  <c:v>3.2079998403787599E-2</c:v>
                </c:pt>
                <c:pt idx="4967">
                  <c:v>3.7610001862049103E-2</c:v>
                </c:pt>
                <c:pt idx="4968">
                  <c:v>3.1849998980760602E-2</c:v>
                </c:pt>
                <c:pt idx="4969">
                  <c:v>2.63899993151426E-2</c:v>
                </c:pt>
                <c:pt idx="4970">
                  <c:v>1.9530000165104901E-2</c:v>
                </c:pt>
                <c:pt idx="4971">
                  <c:v>2.3479999974369999E-2</c:v>
                </c:pt>
                <c:pt idx="4972">
                  <c:v>1.7500000074505799E-2</c:v>
                </c:pt>
                <c:pt idx="4973">
                  <c:v>2.52999998629093E-2</c:v>
                </c:pt>
                <c:pt idx="4974">
                  <c:v>1.2050000019371499E-2</c:v>
                </c:pt>
                <c:pt idx="4975">
                  <c:v>4.2169999331235899E-2</c:v>
                </c:pt>
                <c:pt idx="4976">
                  <c:v>0.12782999873161299</c:v>
                </c:pt>
                <c:pt idx="4977">
                  <c:v>2.2360000759363199E-2</c:v>
                </c:pt>
                <c:pt idx="4978">
                  <c:v>4.7580000013113001E-2</c:v>
                </c:pt>
                <c:pt idx="4979">
                  <c:v>7.1879997849464403E-2</c:v>
                </c:pt>
                <c:pt idx="4980">
                  <c:v>2.2600000724196399E-2</c:v>
                </c:pt>
                <c:pt idx="4981">
                  <c:v>3.9700001478195197E-2</c:v>
                </c:pt>
                <c:pt idx="4982">
                  <c:v>0.166800007224083</c:v>
                </c:pt>
                <c:pt idx="4983">
                  <c:v>7.0249997079372406E-2</c:v>
                </c:pt>
                <c:pt idx="4984">
                  <c:v>2.6510000228881801E-2</c:v>
                </c:pt>
                <c:pt idx="4985">
                  <c:v>6.2590003013610798E-2</c:v>
                </c:pt>
                <c:pt idx="4986">
                  <c:v>0.238780006766319</c:v>
                </c:pt>
                <c:pt idx="4987">
                  <c:v>0.241239994764328</c:v>
                </c:pt>
                <c:pt idx="4988">
                  <c:v>2.47699990868568E-2</c:v>
                </c:pt>
                <c:pt idx="4989">
                  <c:v>0.14090000092983199</c:v>
                </c:pt>
                <c:pt idx="4990">
                  <c:v>3.9099998772144297E-2</c:v>
                </c:pt>
                <c:pt idx="4991">
                  <c:v>2.6750000193715099E-2</c:v>
                </c:pt>
                <c:pt idx="4992">
                  <c:v>2.2019999101758E-2</c:v>
                </c:pt>
                <c:pt idx="4993">
                  <c:v>4.5069999992847401E-2</c:v>
                </c:pt>
                <c:pt idx="4994">
                  <c:v>4.8340000212192501E-2</c:v>
                </c:pt>
                <c:pt idx="4995">
                  <c:v>1.1210000142455099E-2</c:v>
                </c:pt>
                <c:pt idx="4996">
                  <c:v>0.27322998642921398</c:v>
                </c:pt>
                <c:pt idx="4997">
                  <c:v>0.24574999511241899</c:v>
                </c:pt>
                <c:pt idx="4998">
                  <c:v>0.14944000542163799</c:v>
                </c:pt>
                <c:pt idx="4999">
                  <c:v>0.16952000558376301</c:v>
                </c:pt>
                <c:pt idx="5000">
                  <c:v>3.5050000995397602E-2</c:v>
                </c:pt>
                <c:pt idx="5001">
                  <c:v>0.15470999479293801</c:v>
                </c:pt>
                <c:pt idx="5002">
                  <c:v>5.5789999663829803E-2</c:v>
                </c:pt>
                <c:pt idx="5003">
                  <c:v>2.9710000380873701E-2</c:v>
                </c:pt>
                <c:pt idx="5004">
                  <c:v>0.27322000265121499</c:v>
                </c:pt>
                <c:pt idx="5005">
                  <c:v>1.04499999433756E-2</c:v>
                </c:pt>
                <c:pt idx="5006">
                  <c:v>2.7319999411702201E-2</c:v>
                </c:pt>
                <c:pt idx="5007">
                  <c:v>2.1260000765323601E-2</c:v>
                </c:pt>
                <c:pt idx="5008">
                  <c:v>4.0589999407529803E-2</c:v>
                </c:pt>
                <c:pt idx="5009">
                  <c:v>2.1400000900030101E-2</c:v>
                </c:pt>
                <c:pt idx="5010">
                  <c:v>3.2790001481771497E-2</c:v>
                </c:pt>
                <c:pt idx="5011">
                  <c:v>2.8189999982714702E-2</c:v>
                </c:pt>
                <c:pt idx="5012">
                  <c:v>3.5429999232292203E-2</c:v>
                </c:pt>
                <c:pt idx="5013">
                  <c:v>2.1530000492930398E-2</c:v>
                </c:pt>
                <c:pt idx="5014">
                  <c:v>2.60400008410215E-2</c:v>
                </c:pt>
                <c:pt idx="5015">
                  <c:v>1.1590000241994899E-2</c:v>
                </c:pt>
                <c:pt idx="5016">
                  <c:v>3.6200001835823101E-2</c:v>
                </c:pt>
                <c:pt idx="5017">
                  <c:v>5.0760000944137601E-2</c:v>
                </c:pt>
                <c:pt idx="5018">
                  <c:v>1.9530000165104901E-2</c:v>
                </c:pt>
                <c:pt idx="5019">
                  <c:v>3.38499993085861E-2</c:v>
                </c:pt>
                <c:pt idx="5020">
                  <c:v>2.53100004047155E-2</c:v>
                </c:pt>
                <c:pt idx="5021">
                  <c:v>2.6720000430941599E-2</c:v>
                </c:pt>
                <c:pt idx="5022">
                  <c:v>1.3389999978244299E-2</c:v>
                </c:pt>
                <c:pt idx="5023">
                  <c:v>2.53899991512299E-2</c:v>
                </c:pt>
                <c:pt idx="5024">
                  <c:v>2.37499997019768E-2</c:v>
                </c:pt>
                <c:pt idx="5025">
                  <c:v>4.2690001428127303E-2</c:v>
                </c:pt>
                <c:pt idx="5026">
                  <c:v>2.3879999294877101E-2</c:v>
                </c:pt>
                <c:pt idx="5027">
                  <c:v>2.6709999889135399E-2</c:v>
                </c:pt>
                <c:pt idx="5028">
                  <c:v>3.1380001455545398E-2</c:v>
                </c:pt>
                <c:pt idx="5029">
                  <c:v>2.0570000633597402E-2</c:v>
                </c:pt>
                <c:pt idx="5030">
                  <c:v>0.294120013713837</c:v>
                </c:pt>
                <c:pt idx="5031">
                  <c:v>4.0810000151395798E-2</c:v>
                </c:pt>
                <c:pt idx="5032">
                  <c:v>0.30423000454902599</c:v>
                </c:pt>
                <c:pt idx="5033">
                  <c:v>2.2350000217556999E-2</c:v>
                </c:pt>
                <c:pt idx="5034">
                  <c:v>1.6070000827312501E-2</c:v>
                </c:pt>
                <c:pt idx="5035">
                  <c:v>4.1710000485181802E-2</c:v>
                </c:pt>
                <c:pt idx="5036">
                  <c:v>1.5359999611973801E-2</c:v>
                </c:pt>
                <c:pt idx="5037">
                  <c:v>2.3040000349283201E-2</c:v>
                </c:pt>
                <c:pt idx="5038">
                  <c:v>2.9270000755786899E-2</c:v>
                </c:pt>
                <c:pt idx="5039">
                  <c:v>1.5200000489130601E-3</c:v>
                </c:pt>
                <c:pt idx="5040">
                  <c:v>1.88999995589256E-3</c:v>
                </c:pt>
                <c:pt idx="5041">
                  <c:v>1.0100000072270599E-3</c:v>
                </c:pt>
                <c:pt idx="5042">
                  <c:v>1.5869999304413799E-2</c:v>
                </c:pt>
                <c:pt idx="5043">
                  <c:v>4.4649999588728E-2</c:v>
                </c:pt>
                <c:pt idx="5044">
                  <c:v>1.53099996969104E-2</c:v>
                </c:pt>
                <c:pt idx="5045">
                  <c:v>3.2529998570680597E-2</c:v>
                </c:pt>
                <c:pt idx="5046">
                  <c:v>4.1310001164674801E-2</c:v>
                </c:pt>
                <c:pt idx="5047">
                  <c:v>2.95100007206202E-2</c:v>
                </c:pt>
                <c:pt idx="5048">
                  <c:v>2.8359999880194699E-2</c:v>
                </c:pt>
                <c:pt idx="5049">
                  <c:v>2.6729999110102699E-2</c:v>
                </c:pt>
                <c:pt idx="5050">
                  <c:v>1.46500002592802E-2</c:v>
                </c:pt>
                <c:pt idx="5051">
                  <c:v>1.6300000250339501E-2</c:v>
                </c:pt>
                <c:pt idx="5052">
                  <c:v>2.53999996930361E-2</c:v>
                </c:pt>
                <c:pt idx="5053">
                  <c:v>2.8459999710321399E-2</c:v>
                </c:pt>
                <c:pt idx="5054">
                  <c:v>1.5930000692606E-2</c:v>
                </c:pt>
                <c:pt idx="5055">
                  <c:v>2.8999999165535001E-2</c:v>
                </c:pt>
                <c:pt idx="5056">
                  <c:v>1.1490000411868101E-2</c:v>
                </c:pt>
                <c:pt idx="5057">
                  <c:v>4.4330000877380399E-2</c:v>
                </c:pt>
                <c:pt idx="5058">
                  <c:v>3.5909999161958701E-2</c:v>
                </c:pt>
                <c:pt idx="5059">
                  <c:v>4.1069999337196399E-2</c:v>
                </c:pt>
                <c:pt idx="5060">
                  <c:v>1.9150000065565099E-2</c:v>
                </c:pt>
                <c:pt idx="5061">
                  <c:v>3.4660000354051597E-2</c:v>
                </c:pt>
                <c:pt idx="5062">
                  <c:v>2.22299993038177E-2</c:v>
                </c:pt>
                <c:pt idx="5063">
                  <c:v>2.3889999836683301E-2</c:v>
                </c:pt>
                <c:pt idx="5064">
                  <c:v>2.11599990725517E-2</c:v>
                </c:pt>
                <c:pt idx="5065">
                  <c:v>1.5069999732077099E-2</c:v>
                </c:pt>
                <c:pt idx="5066">
                  <c:v>1.7279999330639801E-2</c:v>
                </c:pt>
                <c:pt idx="5067">
                  <c:v>2.2409999743103998E-2</c:v>
                </c:pt>
                <c:pt idx="5068">
                  <c:v>4.82599996030331E-2</c:v>
                </c:pt>
                <c:pt idx="5069">
                  <c:v>2.2169999778270701E-2</c:v>
                </c:pt>
                <c:pt idx="5070">
                  <c:v>2.6620000600814799E-2</c:v>
                </c:pt>
                <c:pt idx="5071">
                  <c:v>2.6030000299215299E-2</c:v>
                </c:pt>
                <c:pt idx="5072">
                  <c:v>1.19599997997284E-2</c:v>
                </c:pt>
                <c:pt idx="5073">
                  <c:v>4.6179998666048098E-2</c:v>
                </c:pt>
                <c:pt idx="5074">
                  <c:v>1.9910000264644599E-2</c:v>
                </c:pt>
                <c:pt idx="5075">
                  <c:v>2.0600000396370902E-2</c:v>
                </c:pt>
                <c:pt idx="5076">
                  <c:v>2.03399993479252E-2</c:v>
                </c:pt>
                <c:pt idx="5077">
                  <c:v>2.364999987185E-2</c:v>
                </c:pt>
                <c:pt idx="5078">
                  <c:v>2.5010000914335299E-2</c:v>
                </c:pt>
                <c:pt idx="5079">
                  <c:v>2.8659999370575E-2</c:v>
                </c:pt>
                <c:pt idx="5080">
                  <c:v>1.8580000847578E-2</c:v>
                </c:pt>
                <c:pt idx="5081">
                  <c:v>2.2910000756382901E-2</c:v>
                </c:pt>
                <c:pt idx="5082">
                  <c:v>1.38400001451373E-2</c:v>
                </c:pt>
                <c:pt idx="5083">
                  <c:v>1.44300004467368E-2</c:v>
                </c:pt>
                <c:pt idx="5084">
                  <c:v>0.55072999000549305</c:v>
                </c:pt>
                <c:pt idx="5085">
                  <c:v>2.00126004219055</c:v>
                </c:pt>
                <c:pt idx="5086">
                  <c:v>4.7279998660087599E-2</c:v>
                </c:pt>
                <c:pt idx="5087">
                  <c:v>3.9299998432397801E-2</c:v>
                </c:pt>
                <c:pt idx="5088">
                  <c:v>2.0729999989271199E-2</c:v>
                </c:pt>
                <c:pt idx="5089">
                  <c:v>4.7529999166727101E-2</c:v>
                </c:pt>
                <c:pt idx="5090">
                  <c:v>3.1899999827146502E-2</c:v>
                </c:pt>
                <c:pt idx="5091">
                  <c:v>1.21200000867248E-2</c:v>
                </c:pt>
                <c:pt idx="5092">
                  <c:v>1.8190000206232099E-2</c:v>
                </c:pt>
                <c:pt idx="5093">
                  <c:v>2.10800003260374E-2</c:v>
                </c:pt>
                <c:pt idx="5094">
                  <c:v>3.1429998576641097E-2</c:v>
                </c:pt>
                <c:pt idx="5095">
                  <c:v>2.7680000290274599E-2</c:v>
                </c:pt>
                <c:pt idx="5096">
                  <c:v>2.9219999909400898E-2</c:v>
                </c:pt>
                <c:pt idx="5097">
                  <c:v>4.8360001295804998E-2</c:v>
                </c:pt>
                <c:pt idx="5098">
                  <c:v>3.1069999560713799E-2</c:v>
                </c:pt>
                <c:pt idx="5099">
                  <c:v>1.62099990993738E-2</c:v>
                </c:pt>
                <c:pt idx="5100">
                  <c:v>2.3220000788569499E-2</c:v>
                </c:pt>
                <c:pt idx="5101">
                  <c:v>2.3070000112056701E-2</c:v>
                </c:pt>
                <c:pt idx="5102">
                  <c:v>1.2339999899268201E-2</c:v>
                </c:pt>
                <c:pt idx="5103">
                  <c:v>2.85800006240606E-2</c:v>
                </c:pt>
                <c:pt idx="5104">
                  <c:v>3.63299995660782E-2</c:v>
                </c:pt>
                <c:pt idx="5105">
                  <c:v>1.6890000551939E-2</c:v>
                </c:pt>
                <c:pt idx="5106">
                  <c:v>4.1900001466274303E-2</c:v>
                </c:pt>
                <c:pt idx="5107">
                  <c:v>1.7510000616311999E-2</c:v>
                </c:pt>
                <c:pt idx="5108">
                  <c:v>2.3870000615716001E-2</c:v>
                </c:pt>
                <c:pt idx="5109">
                  <c:v>2.94700004160404E-2</c:v>
                </c:pt>
                <c:pt idx="5110">
                  <c:v>2.79099997133017E-2</c:v>
                </c:pt>
                <c:pt idx="5111">
                  <c:v>2.7550000697374299E-2</c:v>
                </c:pt>
                <c:pt idx="5112">
                  <c:v>3.5349998623132699E-2</c:v>
                </c:pt>
                <c:pt idx="5113">
                  <c:v>2.60400008410215E-2</c:v>
                </c:pt>
                <c:pt idx="5114">
                  <c:v>0.230690002441406</c:v>
                </c:pt>
                <c:pt idx="5115">
                  <c:v>3.3280000090599102E-2</c:v>
                </c:pt>
                <c:pt idx="5116">
                  <c:v>1.6340000554919201E-2</c:v>
                </c:pt>
                <c:pt idx="5117">
                  <c:v>2.0269999280571899E-2</c:v>
                </c:pt>
                <c:pt idx="5118">
                  <c:v>1.36200003325939E-2</c:v>
                </c:pt>
                <c:pt idx="5119">
                  <c:v>1.5939999371766999E-2</c:v>
                </c:pt>
                <c:pt idx="5120">
                  <c:v>1.8829999491572401E-2</c:v>
                </c:pt>
                <c:pt idx="5121">
                  <c:v>2.1350000053644201E-2</c:v>
                </c:pt>
                <c:pt idx="5122">
                  <c:v>2.4210000410675999E-2</c:v>
                </c:pt>
                <c:pt idx="5123">
                  <c:v>3.5900000482797602E-2</c:v>
                </c:pt>
                <c:pt idx="5124">
                  <c:v>2.0269999280571899E-2</c:v>
                </c:pt>
                <c:pt idx="5125">
                  <c:v>2.8449999168515198E-2</c:v>
                </c:pt>
                <c:pt idx="5126">
                  <c:v>2.87699997425079E-2</c:v>
                </c:pt>
                <c:pt idx="5127">
                  <c:v>2.5070000439882299E-2</c:v>
                </c:pt>
                <c:pt idx="5128">
                  <c:v>1.75500009208918E-2</c:v>
                </c:pt>
                <c:pt idx="5129">
                  <c:v>0.12922999262809801</c:v>
                </c:pt>
                <c:pt idx="5130">
                  <c:v>3.3659998327493702E-2</c:v>
                </c:pt>
                <c:pt idx="5131">
                  <c:v>4.2149998247623402E-2</c:v>
                </c:pt>
                <c:pt idx="5132">
                  <c:v>4.7029998153448098E-2</c:v>
                </c:pt>
                <c:pt idx="5133">
                  <c:v>1.7899999395012901E-2</c:v>
                </c:pt>
                <c:pt idx="5134">
                  <c:v>2.0889999344944999E-2</c:v>
                </c:pt>
                <c:pt idx="5135">
                  <c:v>2.4620000272989301E-2</c:v>
                </c:pt>
                <c:pt idx="5136">
                  <c:v>2.9060000553727199E-2</c:v>
                </c:pt>
                <c:pt idx="5137">
                  <c:v>1.87599994242191E-2</c:v>
                </c:pt>
                <c:pt idx="5138">
                  <c:v>8.3169996738433796E-2</c:v>
                </c:pt>
                <c:pt idx="5139">
                  <c:v>1.0879999957978699E-2</c:v>
                </c:pt>
                <c:pt idx="5140">
                  <c:v>5.0469998270273202E-2</c:v>
                </c:pt>
                <c:pt idx="5141">
                  <c:v>1.8969999626278902E-2</c:v>
                </c:pt>
                <c:pt idx="5142">
                  <c:v>1.7519999295473099E-2</c:v>
                </c:pt>
                <c:pt idx="5143">
                  <c:v>1.54600003734231E-2</c:v>
                </c:pt>
                <c:pt idx="5144">
                  <c:v>5.6210000067949302E-2</c:v>
                </c:pt>
                <c:pt idx="5145">
                  <c:v>1.9039999693632102E-2</c:v>
                </c:pt>
                <c:pt idx="5146">
                  <c:v>3.8369998335838297E-2</c:v>
                </c:pt>
                <c:pt idx="5147">
                  <c:v>2.33900006860495E-2</c:v>
                </c:pt>
                <c:pt idx="5148">
                  <c:v>3.11200004070997E-2</c:v>
                </c:pt>
                <c:pt idx="5149">
                  <c:v>5.3810000419616699E-2</c:v>
                </c:pt>
                <c:pt idx="5150">
                  <c:v>4.8140000551938997E-2</c:v>
                </c:pt>
                <c:pt idx="5151">
                  <c:v>8.5649996995925903E-2</c:v>
                </c:pt>
                <c:pt idx="5152">
                  <c:v>0.51605999469757102</c:v>
                </c:pt>
                <c:pt idx="5153">
                  <c:v>0.31356000900268599</c:v>
                </c:pt>
                <c:pt idx="5154">
                  <c:v>2.5849999859929099E-2</c:v>
                </c:pt>
                <c:pt idx="5155">
                  <c:v>2.53100004047155E-2</c:v>
                </c:pt>
                <c:pt idx="5156">
                  <c:v>2.19400003552437E-2</c:v>
                </c:pt>
                <c:pt idx="5157">
                  <c:v>1.92600004374981E-2</c:v>
                </c:pt>
                <c:pt idx="5158">
                  <c:v>2.8370000422000899E-2</c:v>
                </c:pt>
                <c:pt idx="5159">
                  <c:v>3.0339999124407799E-2</c:v>
                </c:pt>
                <c:pt idx="5160">
                  <c:v>1.8799999961629499E-3</c:v>
                </c:pt>
                <c:pt idx="5161">
                  <c:v>4.7380000352859497E-2</c:v>
                </c:pt>
                <c:pt idx="5162">
                  <c:v>2.364999987185E-2</c:v>
                </c:pt>
                <c:pt idx="5163">
                  <c:v>1.86199992895126E-2</c:v>
                </c:pt>
                <c:pt idx="5164">
                  <c:v>4.39699999988079E-2</c:v>
                </c:pt>
                <c:pt idx="5165">
                  <c:v>4.7410000115632997E-2</c:v>
                </c:pt>
                <c:pt idx="5166">
                  <c:v>2.6979999616742099E-2</c:v>
                </c:pt>
                <c:pt idx="5167">
                  <c:v>5.1279999315738699E-2</c:v>
                </c:pt>
                <c:pt idx="5168">
                  <c:v>3.2880000770091997E-2</c:v>
                </c:pt>
                <c:pt idx="5169">
                  <c:v>2.03699991106987E-2</c:v>
                </c:pt>
                <c:pt idx="5170">
                  <c:v>2.7620000764727599E-2</c:v>
                </c:pt>
                <c:pt idx="5171">
                  <c:v>4.2369998991489403E-2</c:v>
                </c:pt>
                <c:pt idx="5172">
                  <c:v>1.37700000777841E-2</c:v>
                </c:pt>
                <c:pt idx="5173">
                  <c:v>1.69200003147125E-2</c:v>
                </c:pt>
                <c:pt idx="5174">
                  <c:v>2.5900000706314999E-2</c:v>
                </c:pt>
                <c:pt idx="5175">
                  <c:v>4.9410000443458599E-2</c:v>
                </c:pt>
                <c:pt idx="5176">
                  <c:v>1.5830000862479199E-2</c:v>
                </c:pt>
                <c:pt idx="5177">
                  <c:v>0.101319998502731</c:v>
                </c:pt>
                <c:pt idx="5178">
                  <c:v>2.3380000144243199E-2</c:v>
                </c:pt>
                <c:pt idx="5179">
                  <c:v>1.1009999550879E-2</c:v>
                </c:pt>
                <c:pt idx="5180">
                  <c:v>3.8100000470876701E-2</c:v>
                </c:pt>
                <c:pt idx="5181">
                  <c:v>1.7689999192953099E-2</c:v>
                </c:pt>
                <c:pt idx="5182">
                  <c:v>3.5029999911785098E-2</c:v>
                </c:pt>
                <c:pt idx="5183">
                  <c:v>3.1929999589920002E-2</c:v>
                </c:pt>
                <c:pt idx="5184">
                  <c:v>2.1679999306797999E-2</c:v>
                </c:pt>
                <c:pt idx="5185">
                  <c:v>2.52100005745888E-2</c:v>
                </c:pt>
                <c:pt idx="5186">
                  <c:v>3.0349999666214E-2</c:v>
                </c:pt>
                <c:pt idx="5187">
                  <c:v>2.5609999895095801E-2</c:v>
                </c:pt>
                <c:pt idx="5188">
                  <c:v>3.99499982595444E-2</c:v>
                </c:pt>
                <c:pt idx="5189">
                  <c:v>3.1509999185800601E-2</c:v>
                </c:pt>
                <c:pt idx="5190">
                  <c:v>2.0789999514818198E-2</c:v>
                </c:pt>
                <c:pt idx="5191">
                  <c:v>9.1289997100830106E-2</c:v>
                </c:pt>
                <c:pt idx="5192">
                  <c:v>4.7540001571178402E-2</c:v>
                </c:pt>
                <c:pt idx="5193">
                  <c:v>4.8280000686645501E-2</c:v>
                </c:pt>
                <c:pt idx="5194">
                  <c:v>1.27051997184753</c:v>
                </c:pt>
                <c:pt idx="5195">
                  <c:v>2.2549999877810499E-2</c:v>
                </c:pt>
                <c:pt idx="5196">
                  <c:v>2.1260000765323601E-2</c:v>
                </c:pt>
                <c:pt idx="5197">
                  <c:v>1.8950000405311598E-2</c:v>
                </c:pt>
                <c:pt idx="5198">
                  <c:v>1.1629999615252001E-2</c:v>
                </c:pt>
                <c:pt idx="5199">
                  <c:v>2.04399991780519E-2</c:v>
                </c:pt>
                <c:pt idx="5200">
                  <c:v>1.9349999725818599E-2</c:v>
                </c:pt>
                <c:pt idx="5201">
                  <c:v>1.51000004261732E-2</c:v>
                </c:pt>
                <c:pt idx="5202">
                  <c:v>1.5479999594390399E-2</c:v>
                </c:pt>
                <c:pt idx="5203">
                  <c:v>2.36699990928173E-2</c:v>
                </c:pt>
                <c:pt idx="5204">
                  <c:v>1.4000000432133701E-2</c:v>
                </c:pt>
                <c:pt idx="5205">
                  <c:v>1.8120000138878802E-2</c:v>
                </c:pt>
                <c:pt idx="5206">
                  <c:v>1.6620000824332199E-2</c:v>
                </c:pt>
                <c:pt idx="5207">
                  <c:v>1.5790000557899499E-2</c:v>
                </c:pt>
                <c:pt idx="5208">
                  <c:v>4.4110000133514397E-2</c:v>
                </c:pt>
                <c:pt idx="5209">
                  <c:v>1.9969999790191699E-2</c:v>
                </c:pt>
                <c:pt idx="5210">
                  <c:v>2.3029999807477001E-2</c:v>
                </c:pt>
                <c:pt idx="5211">
                  <c:v>6.4329996705055195E-2</c:v>
                </c:pt>
                <c:pt idx="5212">
                  <c:v>2.6300000026822101E-2</c:v>
                </c:pt>
                <c:pt idx="5213">
                  <c:v>2.1549999713897702E-2</c:v>
                </c:pt>
                <c:pt idx="5214">
                  <c:v>2.45600007474422E-2</c:v>
                </c:pt>
                <c:pt idx="5215">
                  <c:v>4.2690001428127303E-2</c:v>
                </c:pt>
                <c:pt idx="5216">
                  <c:v>4.4649999588728E-2</c:v>
                </c:pt>
                <c:pt idx="5217">
                  <c:v>1.3389999978244299E-2</c:v>
                </c:pt>
                <c:pt idx="5218">
                  <c:v>3.9340000599622699E-2</c:v>
                </c:pt>
                <c:pt idx="5219">
                  <c:v>1.7969999462366101E-2</c:v>
                </c:pt>
                <c:pt idx="5220">
                  <c:v>3.6479998379945797E-2</c:v>
                </c:pt>
                <c:pt idx="5221">
                  <c:v>1.30000002682209E-2</c:v>
                </c:pt>
                <c:pt idx="5222">
                  <c:v>1.5659999102354102E-2</c:v>
                </c:pt>
                <c:pt idx="5223">
                  <c:v>5.2740000188350698E-2</c:v>
                </c:pt>
                <c:pt idx="5224">
                  <c:v>3.9870001375675201E-2</c:v>
                </c:pt>
                <c:pt idx="5225">
                  <c:v>2.2420000284910199E-2</c:v>
                </c:pt>
                <c:pt idx="5226">
                  <c:v>6.3730001449585003E-2</c:v>
                </c:pt>
                <c:pt idx="5227">
                  <c:v>2.27600000798702E-2</c:v>
                </c:pt>
                <c:pt idx="5228">
                  <c:v>3.95600013434887E-2</c:v>
                </c:pt>
                <c:pt idx="5229">
                  <c:v>7.4560001492500305E-2</c:v>
                </c:pt>
                <c:pt idx="5230">
                  <c:v>2.1059999242425E-2</c:v>
                </c:pt>
                <c:pt idx="5231">
                  <c:v>5.8260001242160797E-2</c:v>
                </c:pt>
                <c:pt idx="5232">
                  <c:v>2.9829999431967701E-2</c:v>
                </c:pt>
                <c:pt idx="5233">
                  <c:v>9.2239998281002003E-2</c:v>
                </c:pt>
                <c:pt idx="5234">
                  <c:v>2.5490000844001801E-2</c:v>
                </c:pt>
                <c:pt idx="5235">
                  <c:v>4.72100004553795E-2</c:v>
                </c:pt>
                <c:pt idx="5236">
                  <c:v>7.6229996979236603E-2</c:v>
                </c:pt>
                <c:pt idx="5237">
                  <c:v>3.13399992883205E-2</c:v>
                </c:pt>
                <c:pt idx="5238">
                  <c:v>4.6509999781847E-2</c:v>
                </c:pt>
                <c:pt idx="5239">
                  <c:v>8.8789999485015897E-2</c:v>
                </c:pt>
                <c:pt idx="5240">
                  <c:v>1.53799997642636E-2</c:v>
                </c:pt>
                <c:pt idx="5241">
                  <c:v>1.7459999769926099E-2</c:v>
                </c:pt>
                <c:pt idx="5242">
                  <c:v>3.8240000605583198E-2</c:v>
                </c:pt>
                <c:pt idx="5243">
                  <c:v>3.7480000406503698E-2</c:v>
                </c:pt>
                <c:pt idx="5244">
                  <c:v>4.2670000344514798E-2</c:v>
                </c:pt>
                <c:pt idx="5245">
                  <c:v>4.73299995064735E-2</c:v>
                </c:pt>
                <c:pt idx="5246">
                  <c:v>1.9160000607371299E-2</c:v>
                </c:pt>
                <c:pt idx="5247">
                  <c:v>4.9770001322031E-2</c:v>
                </c:pt>
                <c:pt idx="5248">
                  <c:v>1.8449999392032599E-2</c:v>
                </c:pt>
                <c:pt idx="5249">
                  <c:v>1.39100002124906E-2</c:v>
                </c:pt>
                <c:pt idx="5250">
                  <c:v>5.2220001816749601E-2</c:v>
                </c:pt>
                <c:pt idx="5251">
                  <c:v>0.34474000334739702</c:v>
                </c:pt>
                <c:pt idx="5252">
                  <c:v>1.3659999705851101E-2</c:v>
                </c:pt>
                <c:pt idx="5253">
                  <c:v>2.4269999936222999E-2</c:v>
                </c:pt>
                <c:pt idx="5254">
                  <c:v>6.68599978089333E-2</c:v>
                </c:pt>
                <c:pt idx="5255">
                  <c:v>2.381999976933E-2</c:v>
                </c:pt>
                <c:pt idx="5256">
                  <c:v>2.0719999447464901E-2</c:v>
                </c:pt>
                <c:pt idx="5257">
                  <c:v>1.4600000344216799E-2</c:v>
                </c:pt>
                <c:pt idx="5258">
                  <c:v>1.4639999717473999E-2</c:v>
                </c:pt>
                <c:pt idx="5259">
                  <c:v>1.09799997881055E-2</c:v>
                </c:pt>
                <c:pt idx="5260">
                  <c:v>2.53899991512299E-2</c:v>
                </c:pt>
                <c:pt idx="5261">
                  <c:v>4.5449998229742099E-2</c:v>
                </c:pt>
                <c:pt idx="5262">
                  <c:v>3.7859998643398299E-2</c:v>
                </c:pt>
                <c:pt idx="5263">
                  <c:v>2.1609999239444701E-2</c:v>
                </c:pt>
                <c:pt idx="5264">
                  <c:v>1.7449999228119899E-2</c:v>
                </c:pt>
                <c:pt idx="5265">
                  <c:v>1.9279999658465399E-2</c:v>
                </c:pt>
                <c:pt idx="5266">
                  <c:v>1.40100000426173E-2</c:v>
                </c:pt>
                <c:pt idx="5267">
                  <c:v>2.0500000566244101E-2</c:v>
                </c:pt>
                <c:pt idx="5268">
                  <c:v>4.14300002157688E-2</c:v>
                </c:pt>
                <c:pt idx="5269">
                  <c:v>2.0889999344944999E-2</c:v>
                </c:pt>
                <c:pt idx="5270">
                  <c:v>7.41100013256073E-2</c:v>
                </c:pt>
                <c:pt idx="5271">
                  <c:v>2.6879999786615399E-2</c:v>
                </c:pt>
                <c:pt idx="5272">
                  <c:v>2.9789999127388E-2</c:v>
                </c:pt>
                <c:pt idx="5273">
                  <c:v>4.1159998625516898E-2</c:v>
                </c:pt>
                <c:pt idx="5274">
                  <c:v>2.80200000852346E-2</c:v>
                </c:pt>
                <c:pt idx="5275">
                  <c:v>3.4919999539852101E-2</c:v>
                </c:pt>
                <c:pt idx="5276">
                  <c:v>3.3139999955892598E-2</c:v>
                </c:pt>
                <c:pt idx="5277">
                  <c:v>1.9079999998211899E-2</c:v>
                </c:pt>
                <c:pt idx="5278">
                  <c:v>3.7859998643398299E-2</c:v>
                </c:pt>
                <c:pt idx="5279">
                  <c:v>2.52100005745888E-2</c:v>
                </c:pt>
                <c:pt idx="5280">
                  <c:v>4.2520001530647299E-2</c:v>
                </c:pt>
                <c:pt idx="5281">
                  <c:v>2.0239999517798399E-2</c:v>
                </c:pt>
                <c:pt idx="5282">
                  <c:v>3.2099999487400097E-2</c:v>
                </c:pt>
                <c:pt idx="5283">
                  <c:v>3.4010000526905101E-2</c:v>
                </c:pt>
                <c:pt idx="5284">
                  <c:v>4.2739998549222898E-2</c:v>
                </c:pt>
                <c:pt idx="5285">
                  <c:v>4.5650001615285901E-2</c:v>
                </c:pt>
                <c:pt idx="5286">
                  <c:v>2.5820000097155599E-2</c:v>
                </c:pt>
                <c:pt idx="5287">
                  <c:v>0.135049998760223</c:v>
                </c:pt>
                <c:pt idx="5288">
                  <c:v>0.28020998835563699</c:v>
                </c:pt>
                <c:pt idx="5289">
                  <c:v>4.4089999049901997E-2</c:v>
                </c:pt>
                <c:pt idx="5290">
                  <c:v>5.2549999207258197E-2</c:v>
                </c:pt>
                <c:pt idx="5291">
                  <c:v>8.4959998726844801E-2</c:v>
                </c:pt>
                <c:pt idx="5292">
                  <c:v>0.225930005311966</c:v>
                </c:pt>
                <c:pt idx="5293">
                  <c:v>3.89299988746643E-2</c:v>
                </c:pt>
                <c:pt idx="5294">
                  <c:v>1.1180000379681599E-2</c:v>
                </c:pt>
                <c:pt idx="5295">
                  <c:v>2.96599995344877E-2</c:v>
                </c:pt>
                <c:pt idx="5296">
                  <c:v>4.5559998601674999E-2</c:v>
                </c:pt>
                <c:pt idx="5297">
                  <c:v>1.6610000282525999E-2</c:v>
                </c:pt>
                <c:pt idx="5298">
                  <c:v>1.6499999910593002E-2</c:v>
                </c:pt>
                <c:pt idx="5299">
                  <c:v>2.5879999622702599E-2</c:v>
                </c:pt>
                <c:pt idx="5300">
                  <c:v>2.3900000378489501E-2</c:v>
                </c:pt>
                <c:pt idx="5301">
                  <c:v>1.53299998492002E-2</c:v>
                </c:pt>
                <c:pt idx="5302">
                  <c:v>4.5910000801086398E-2</c:v>
                </c:pt>
                <c:pt idx="5303">
                  <c:v>1.7659999430179599E-2</c:v>
                </c:pt>
                <c:pt idx="5304">
                  <c:v>8.1710003316402394E-2</c:v>
                </c:pt>
                <c:pt idx="5305">
                  <c:v>1.4840000309050101E-2</c:v>
                </c:pt>
                <c:pt idx="5306">
                  <c:v>2.11999993771315E-2</c:v>
                </c:pt>
                <c:pt idx="5307">
                  <c:v>2.0560000091791202E-2</c:v>
                </c:pt>
                <c:pt idx="5308">
                  <c:v>1.6720000654459E-2</c:v>
                </c:pt>
                <c:pt idx="5309">
                  <c:v>1.43900001421571E-2</c:v>
                </c:pt>
                <c:pt idx="5310">
                  <c:v>4.5680001378059401E-2</c:v>
                </c:pt>
                <c:pt idx="5311">
                  <c:v>2.38099992275238E-2</c:v>
                </c:pt>
                <c:pt idx="5312">
                  <c:v>1.44300004467368E-2</c:v>
                </c:pt>
                <c:pt idx="5313">
                  <c:v>2.70399991422892E-2</c:v>
                </c:pt>
                <c:pt idx="5314">
                  <c:v>5.6880000978708302E-2</c:v>
                </c:pt>
                <c:pt idx="5315">
                  <c:v>3.2900001853704501E-2</c:v>
                </c:pt>
                <c:pt idx="5316">
                  <c:v>0.229540005326271</c:v>
                </c:pt>
                <c:pt idx="5317">
                  <c:v>0.27169999480247498</c:v>
                </c:pt>
                <c:pt idx="5318">
                  <c:v>2.52500008791685E-2</c:v>
                </c:pt>
                <c:pt idx="5319">
                  <c:v>1.8100000917911498E-2</c:v>
                </c:pt>
                <c:pt idx="5320">
                  <c:v>3.6850001662969603E-2</c:v>
                </c:pt>
                <c:pt idx="5321">
                  <c:v>1.6829999163746799E-2</c:v>
                </c:pt>
                <c:pt idx="5322">
                  <c:v>2.29599997401237E-2</c:v>
                </c:pt>
                <c:pt idx="5323">
                  <c:v>1.51300001889467E-2</c:v>
                </c:pt>
                <c:pt idx="5324">
                  <c:v>1.6829999163746799E-2</c:v>
                </c:pt>
                <c:pt idx="5325">
                  <c:v>2.5000000372528999E-2</c:v>
                </c:pt>
                <c:pt idx="5326">
                  <c:v>1.6300000250339501E-2</c:v>
                </c:pt>
                <c:pt idx="5327">
                  <c:v>2.63299997895956E-2</c:v>
                </c:pt>
                <c:pt idx="5328">
                  <c:v>1.5850000083446499E-2</c:v>
                </c:pt>
                <c:pt idx="5329">
                  <c:v>1.4189999550580999E-2</c:v>
                </c:pt>
                <c:pt idx="5330">
                  <c:v>2.18800008296967E-2</c:v>
                </c:pt>
                <c:pt idx="5331">
                  <c:v>0.26240000128745999</c:v>
                </c:pt>
                <c:pt idx="5332">
                  <c:v>3.4809999167919201E-2</c:v>
                </c:pt>
                <c:pt idx="5333">
                  <c:v>2.3140000179410002E-2</c:v>
                </c:pt>
                <c:pt idx="5334">
                  <c:v>0.46630001068115201</c:v>
                </c:pt>
                <c:pt idx="5335">
                  <c:v>3.4200001507997499E-2</c:v>
                </c:pt>
                <c:pt idx="5336">
                  <c:v>2.78399996459484E-2</c:v>
                </c:pt>
                <c:pt idx="5337">
                  <c:v>3.6010000854730599E-2</c:v>
                </c:pt>
                <c:pt idx="5338">
                  <c:v>3.8679998368024798E-2</c:v>
                </c:pt>
                <c:pt idx="5339">
                  <c:v>3.63599993288517E-2</c:v>
                </c:pt>
                <c:pt idx="5340">
                  <c:v>2.2050000727176701E-2</c:v>
                </c:pt>
                <c:pt idx="5341">
                  <c:v>3.7220001220703097E-2</c:v>
                </c:pt>
                <c:pt idx="5342">
                  <c:v>4.0770001709461198E-2</c:v>
                </c:pt>
                <c:pt idx="5343">
                  <c:v>3.78400012850761E-2</c:v>
                </c:pt>
                <c:pt idx="5344">
                  <c:v>2.70399991422892E-2</c:v>
                </c:pt>
                <c:pt idx="5345">
                  <c:v>0.20010000467300401</c:v>
                </c:pt>
                <c:pt idx="5346">
                  <c:v>2.4679999798536301E-2</c:v>
                </c:pt>
                <c:pt idx="5347">
                  <c:v>2.2120000794529901E-2</c:v>
                </c:pt>
                <c:pt idx="5348">
                  <c:v>4.3469998985528897E-2</c:v>
                </c:pt>
                <c:pt idx="5349">
                  <c:v>2.2989999502897301E-2</c:v>
                </c:pt>
                <c:pt idx="5350">
                  <c:v>3.3840000629425E-2</c:v>
                </c:pt>
                <c:pt idx="5351">
                  <c:v>2.8200000524520898E-2</c:v>
                </c:pt>
                <c:pt idx="5352">
                  <c:v>1.9640000537037801E-2</c:v>
                </c:pt>
                <c:pt idx="5353">
                  <c:v>2.0719999447464901E-2</c:v>
                </c:pt>
                <c:pt idx="5354">
                  <c:v>2.3019999265670801E-2</c:v>
                </c:pt>
                <c:pt idx="5355">
                  <c:v>3.6580000072717701E-2</c:v>
                </c:pt>
                <c:pt idx="5356">
                  <c:v>0.45958998799324002</c:v>
                </c:pt>
                <c:pt idx="5357">
                  <c:v>2.5989999994635599E-2</c:v>
                </c:pt>
                <c:pt idx="5358">
                  <c:v>2.3830000311136201E-2</c:v>
                </c:pt>
                <c:pt idx="5359">
                  <c:v>1.6340000554919201E-2</c:v>
                </c:pt>
                <c:pt idx="5360">
                  <c:v>2.8079999610781701E-2</c:v>
                </c:pt>
                <c:pt idx="5361">
                  <c:v>0.45769000053405801</c:v>
                </c:pt>
                <c:pt idx="5362">
                  <c:v>2.6639999821782102E-2</c:v>
                </c:pt>
                <c:pt idx="5363">
                  <c:v>1.1719999834895099E-2</c:v>
                </c:pt>
                <c:pt idx="5364">
                  <c:v>0.53517997264862105</c:v>
                </c:pt>
                <c:pt idx="5365">
                  <c:v>3.3890001475810998E-2</c:v>
                </c:pt>
                <c:pt idx="5366">
                  <c:v>2.9389999806880999E-2</c:v>
                </c:pt>
                <c:pt idx="5367">
                  <c:v>2.2980000823736201E-2</c:v>
                </c:pt>
                <c:pt idx="5368">
                  <c:v>0.27099001407623302</c:v>
                </c:pt>
                <c:pt idx="5369">
                  <c:v>2.10200008004904E-2</c:v>
                </c:pt>
                <c:pt idx="5370">
                  <c:v>0.29916000366210899</c:v>
                </c:pt>
                <c:pt idx="5371">
                  <c:v>2.61599998921156E-2</c:v>
                </c:pt>
                <c:pt idx="5372">
                  <c:v>1.28399999812245E-2</c:v>
                </c:pt>
                <c:pt idx="5373">
                  <c:v>0.25589001178741499</c:v>
                </c:pt>
                <c:pt idx="5374">
                  <c:v>1.6699999570846599E-2</c:v>
                </c:pt>
                <c:pt idx="5375">
                  <c:v>0.39934000372886702</c:v>
                </c:pt>
                <c:pt idx="5376">
                  <c:v>2.53699999302626E-2</c:v>
                </c:pt>
                <c:pt idx="5377">
                  <c:v>3.3459998667240101E-2</c:v>
                </c:pt>
                <c:pt idx="5378">
                  <c:v>2.6380000635981601E-2</c:v>
                </c:pt>
                <c:pt idx="5379">
                  <c:v>1.7939999699592601E-2</c:v>
                </c:pt>
                <c:pt idx="5380">
                  <c:v>0.41521000862121599</c:v>
                </c:pt>
                <c:pt idx="5381">
                  <c:v>4.0460001677274697E-2</c:v>
                </c:pt>
                <c:pt idx="5382">
                  <c:v>4.8009999096393599E-2</c:v>
                </c:pt>
                <c:pt idx="5383">
                  <c:v>6.1650000512599903E-2</c:v>
                </c:pt>
                <c:pt idx="5384">
                  <c:v>0.141530007123947</c:v>
                </c:pt>
                <c:pt idx="5385">
                  <c:v>0.30423000454902599</c:v>
                </c:pt>
                <c:pt idx="5386">
                  <c:v>0.25738999247550998</c:v>
                </c:pt>
                <c:pt idx="5387">
                  <c:v>5.3679998964071302E-2</c:v>
                </c:pt>
                <c:pt idx="5388">
                  <c:v>0.387970000505447</c:v>
                </c:pt>
                <c:pt idx="5389">
                  <c:v>2.9090000316500698E-2</c:v>
                </c:pt>
                <c:pt idx="5390">
                  <c:v>0.24977999925613401</c:v>
                </c:pt>
                <c:pt idx="5391">
                  <c:v>0.26012998819351202</c:v>
                </c:pt>
                <c:pt idx="5392">
                  <c:v>3.03799994289875E-2</c:v>
                </c:pt>
                <c:pt idx="5393">
                  <c:v>1.5990000218153E-2</c:v>
                </c:pt>
                <c:pt idx="5394">
                  <c:v>0.46498998999595598</c:v>
                </c:pt>
                <c:pt idx="5395">
                  <c:v>2.4550000205636E-2</c:v>
                </c:pt>
                <c:pt idx="5396">
                  <c:v>3.9469998329877902E-2</c:v>
                </c:pt>
                <c:pt idx="5397">
                  <c:v>4.8870000988245003E-2</c:v>
                </c:pt>
                <c:pt idx="5398">
                  <c:v>2.6569999754428902E-2</c:v>
                </c:pt>
                <c:pt idx="5399">
                  <c:v>0.29697000980377197</c:v>
                </c:pt>
                <c:pt idx="5400">
                  <c:v>1.70399993658066E-2</c:v>
                </c:pt>
                <c:pt idx="5401">
                  <c:v>1.7020000144839301E-2</c:v>
                </c:pt>
                <c:pt idx="5402">
                  <c:v>0.24878999590873699</c:v>
                </c:pt>
                <c:pt idx="5403">
                  <c:v>1.6499999910593002E-2</c:v>
                </c:pt>
                <c:pt idx="5404">
                  <c:v>1.23100001364946E-2</c:v>
                </c:pt>
                <c:pt idx="5405">
                  <c:v>2.0549999549984901E-2</c:v>
                </c:pt>
                <c:pt idx="5406">
                  <c:v>0.21435999870300301</c:v>
                </c:pt>
                <c:pt idx="5407">
                  <c:v>1.52799999341369E-2</c:v>
                </c:pt>
                <c:pt idx="5408">
                  <c:v>2.4960000067949299E-2</c:v>
                </c:pt>
                <c:pt idx="5409">
                  <c:v>1.9689999520778701E-2</c:v>
                </c:pt>
                <c:pt idx="5410">
                  <c:v>0.34103998541831998</c:v>
                </c:pt>
                <c:pt idx="5411">
                  <c:v>5.6350000202655799E-2</c:v>
                </c:pt>
                <c:pt idx="5412">
                  <c:v>0.12411999702453599</c:v>
                </c:pt>
                <c:pt idx="5413">
                  <c:v>0.13441999256610901</c:v>
                </c:pt>
                <c:pt idx="5414">
                  <c:v>0.183669999241829</c:v>
                </c:pt>
                <c:pt idx="5415">
                  <c:v>6.9559998810291304E-2</c:v>
                </c:pt>
                <c:pt idx="5416">
                  <c:v>0.372460007667542</c:v>
                </c:pt>
                <c:pt idx="5417">
                  <c:v>0.283980011940002</c:v>
                </c:pt>
                <c:pt idx="5418">
                  <c:v>0.116879999637604</c:v>
                </c:pt>
                <c:pt idx="5419">
                  <c:v>9.3769997358322102E-2</c:v>
                </c:pt>
                <c:pt idx="5420">
                  <c:v>5.1729999482631697E-2</c:v>
                </c:pt>
                <c:pt idx="5421">
                  <c:v>0.33037000894546498</c:v>
                </c:pt>
                <c:pt idx="5422">
                  <c:v>2.79200002551079E-2</c:v>
                </c:pt>
                <c:pt idx="5423">
                  <c:v>0.53776001930236805</c:v>
                </c:pt>
                <c:pt idx="5424">
                  <c:v>4.21300008893013E-2</c:v>
                </c:pt>
                <c:pt idx="5425">
                  <c:v>0.71913999319076505</c:v>
                </c:pt>
                <c:pt idx="5426">
                  <c:v>0.48206999897956798</c:v>
                </c:pt>
                <c:pt idx="5427">
                  <c:v>0.55949002504348799</c:v>
                </c:pt>
                <c:pt idx="5428">
                  <c:v>1.5519999898970099E-2</c:v>
                </c:pt>
                <c:pt idx="5429">
                  <c:v>0.84842002391815197</c:v>
                </c:pt>
                <c:pt idx="5430">
                  <c:v>0.60377997159957897</c:v>
                </c:pt>
                <c:pt idx="5431">
                  <c:v>3.1399998813867597E-2</c:v>
                </c:pt>
                <c:pt idx="5432">
                  <c:v>0.344709992408752</c:v>
                </c:pt>
                <c:pt idx="5433">
                  <c:v>6.8609997630119296E-2</c:v>
                </c:pt>
                <c:pt idx="5434">
                  <c:v>0.17728999257087699</c:v>
                </c:pt>
                <c:pt idx="5435">
                  <c:v>4.0580000728368801E-2</c:v>
                </c:pt>
                <c:pt idx="5436">
                  <c:v>0.36013999581336997</c:v>
                </c:pt>
                <c:pt idx="5437">
                  <c:v>0.24680000543594399</c:v>
                </c:pt>
                <c:pt idx="5438">
                  <c:v>4.1749998927116401E-2</c:v>
                </c:pt>
                <c:pt idx="5439">
                  <c:v>3.1199999153613999E-2</c:v>
                </c:pt>
                <c:pt idx="5440">
                  <c:v>2.12699994444847E-2</c:v>
                </c:pt>
                <c:pt idx="5441">
                  <c:v>1.7370000481605499E-2</c:v>
                </c:pt>
                <c:pt idx="5442">
                  <c:v>0.21935999393463099</c:v>
                </c:pt>
                <c:pt idx="5443">
                  <c:v>3.6940000951290103E-2</c:v>
                </c:pt>
                <c:pt idx="5444">
                  <c:v>3.0519999563694E-2</c:v>
                </c:pt>
                <c:pt idx="5445">
                  <c:v>3.2170001417398501E-2</c:v>
                </c:pt>
                <c:pt idx="5446">
                  <c:v>2.6869999244809199E-2</c:v>
                </c:pt>
                <c:pt idx="5447">
                  <c:v>3.7360001355409601E-2</c:v>
                </c:pt>
                <c:pt idx="5448">
                  <c:v>3.7790000438690199E-2</c:v>
                </c:pt>
                <c:pt idx="5449">
                  <c:v>2.77800001204014E-2</c:v>
                </c:pt>
                <c:pt idx="5450">
                  <c:v>7.6540000736713396E-2</c:v>
                </c:pt>
                <c:pt idx="5451">
                  <c:v>1.15000000223517E-2</c:v>
                </c:pt>
                <c:pt idx="5452">
                  <c:v>2.3700000718236001E-2</c:v>
                </c:pt>
                <c:pt idx="5453">
                  <c:v>1.56199997290969E-2</c:v>
                </c:pt>
                <c:pt idx="5454">
                  <c:v>2.8979999944567701E-2</c:v>
                </c:pt>
                <c:pt idx="5455">
                  <c:v>4.6169999986886999E-2</c:v>
                </c:pt>
                <c:pt idx="5456">
                  <c:v>3.0610000714659701E-2</c:v>
                </c:pt>
                <c:pt idx="5457">
                  <c:v>3.2540000975132002E-2</c:v>
                </c:pt>
                <c:pt idx="5458">
                  <c:v>2.9449999332427999E-2</c:v>
                </c:pt>
                <c:pt idx="5459">
                  <c:v>4.0229998528957402E-2</c:v>
                </c:pt>
                <c:pt idx="5460">
                  <c:v>5.9539999812841402E-2</c:v>
                </c:pt>
                <c:pt idx="5461">
                  <c:v>0.16129000484943401</c:v>
                </c:pt>
                <c:pt idx="5462">
                  <c:v>2.7519999071955702E-2</c:v>
                </c:pt>
                <c:pt idx="5463">
                  <c:v>3.88300009071827E-2</c:v>
                </c:pt>
                <c:pt idx="5464">
                  <c:v>0.72541999816894498</c:v>
                </c:pt>
                <c:pt idx="5465">
                  <c:v>4.06799986958504E-2</c:v>
                </c:pt>
                <c:pt idx="5466">
                  <c:v>6.3270002603530898E-2</c:v>
                </c:pt>
                <c:pt idx="5467">
                  <c:v>4.1990000754594803E-2</c:v>
                </c:pt>
                <c:pt idx="5468">
                  <c:v>3.6029998213052798E-2</c:v>
                </c:pt>
                <c:pt idx="5469">
                  <c:v>6.8510003387927995E-2</c:v>
                </c:pt>
                <c:pt idx="5470">
                  <c:v>4.0950000286102302E-2</c:v>
                </c:pt>
                <c:pt idx="5471">
                  <c:v>0.14269000291824299</c:v>
                </c:pt>
                <c:pt idx="5472">
                  <c:v>2.5490000844001801E-2</c:v>
                </c:pt>
                <c:pt idx="5473">
                  <c:v>3.2660000026226002E-2</c:v>
                </c:pt>
                <c:pt idx="5474">
                  <c:v>2.2910000756382901E-2</c:v>
                </c:pt>
                <c:pt idx="5475">
                  <c:v>2.1409999579191201E-2</c:v>
                </c:pt>
                <c:pt idx="5476">
                  <c:v>2.53299996256828E-2</c:v>
                </c:pt>
                <c:pt idx="5477">
                  <c:v>2.6340000331401801E-2</c:v>
                </c:pt>
                <c:pt idx="5478">
                  <c:v>6.54499977827072E-2</c:v>
                </c:pt>
                <c:pt idx="5479">
                  <c:v>2.79799997806549E-2</c:v>
                </c:pt>
                <c:pt idx="5480">
                  <c:v>2.3930000141263001E-2</c:v>
                </c:pt>
                <c:pt idx="5481">
                  <c:v>3.3050000667572001E-2</c:v>
                </c:pt>
                <c:pt idx="5482">
                  <c:v>9.2009998857975006E-2</c:v>
                </c:pt>
                <c:pt idx="5483">
                  <c:v>0.10340999811887699</c:v>
                </c:pt>
                <c:pt idx="5484">
                  <c:v>0.181879997253418</c:v>
                </c:pt>
                <c:pt idx="5485">
                  <c:v>1.6538399457931501</c:v>
                </c:pt>
                <c:pt idx="5486">
                  <c:v>8.7569996714591994E-2</c:v>
                </c:pt>
                <c:pt idx="5487">
                  <c:v>0.35271000862121599</c:v>
                </c:pt>
                <c:pt idx="5488">
                  <c:v>1.8500000005587901E-3</c:v>
                </c:pt>
                <c:pt idx="5489">
                  <c:v>1.32999999914318E-3</c:v>
                </c:pt>
                <c:pt idx="5490">
                  <c:v>0.31821998953819303</c:v>
                </c:pt>
                <c:pt idx="5491">
                  <c:v>3.9429999887943303E-2</c:v>
                </c:pt>
                <c:pt idx="5492">
                  <c:v>2.61000008322299E-3</c:v>
                </c:pt>
                <c:pt idx="5493">
                  <c:v>4.07099984586239E-2</c:v>
                </c:pt>
                <c:pt idx="5494">
                  <c:v>0.464540004730225</c:v>
                </c:pt>
                <c:pt idx="5495">
                  <c:v>2.18000002205372E-2</c:v>
                </c:pt>
                <c:pt idx="5496">
                  <c:v>4.0989998728036901E-2</c:v>
                </c:pt>
                <c:pt idx="5497">
                  <c:v>9.9799996241927095E-3</c:v>
                </c:pt>
                <c:pt idx="5498">
                  <c:v>4.79400008916855E-2</c:v>
                </c:pt>
                <c:pt idx="5499">
                  <c:v>3.9420001208782203E-2</c:v>
                </c:pt>
                <c:pt idx="5500">
                  <c:v>3.0969999730586999E-2</c:v>
                </c:pt>
                <c:pt idx="5501">
                  <c:v>2.2560000419616699E-2</c:v>
                </c:pt>
                <c:pt idx="5502">
                  <c:v>2.1670000627636899E-2</c:v>
                </c:pt>
                <c:pt idx="5503">
                  <c:v>2.03200001269579E-2</c:v>
                </c:pt>
                <c:pt idx="5504">
                  <c:v>2.19999998807907E-2</c:v>
                </c:pt>
                <c:pt idx="5505">
                  <c:v>2.52299997955561E-2</c:v>
                </c:pt>
                <c:pt idx="5506">
                  <c:v>1.17800002917647E-2</c:v>
                </c:pt>
                <c:pt idx="5507">
                  <c:v>6.7649997770786299E-2</c:v>
                </c:pt>
                <c:pt idx="5508">
                  <c:v>2.0010000094771399E-2</c:v>
                </c:pt>
                <c:pt idx="5509">
                  <c:v>1.9079999998211899E-2</c:v>
                </c:pt>
                <c:pt idx="5510">
                  <c:v>1.8990000709891298E-2</c:v>
                </c:pt>
                <c:pt idx="5511">
                  <c:v>8.14799964427948E-2</c:v>
                </c:pt>
                <c:pt idx="5512">
                  <c:v>1.7960000783205001E-2</c:v>
                </c:pt>
                <c:pt idx="5513">
                  <c:v>2.52000000327826E-2</c:v>
                </c:pt>
                <c:pt idx="5514">
                  <c:v>1.48000000044703E-2</c:v>
                </c:pt>
                <c:pt idx="5515">
                  <c:v>1.92600004374981E-2</c:v>
                </c:pt>
                <c:pt idx="5516">
                  <c:v>1.7130000516772301E-2</c:v>
                </c:pt>
                <c:pt idx="5517">
                  <c:v>1.45699996501207E-2</c:v>
                </c:pt>
                <c:pt idx="5518">
                  <c:v>2.27199997752905E-2</c:v>
                </c:pt>
                <c:pt idx="5519">
                  <c:v>1.9750000908970802E-2</c:v>
                </c:pt>
                <c:pt idx="5520">
                  <c:v>2.1509999409318002E-2</c:v>
                </c:pt>
                <c:pt idx="5521">
                  <c:v>1.9810000434517899E-2</c:v>
                </c:pt>
                <c:pt idx="5522">
                  <c:v>6.6720001399517101E-2</c:v>
                </c:pt>
                <c:pt idx="5523">
                  <c:v>5.9569999575614901E-2</c:v>
                </c:pt>
                <c:pt idx="5524">
                  <c:v>1.8650000914931301E-2</c:v>
                </c:pt>
                <c:pt idx="5525">
                  <c:v>2.11599990725517E-2</c:v>
                </c:pt>
                <c:pt idx="5526">
                  <c:v>2.3870000615716001E-2</c:v>
                </c:pt>
                <c:pt idx="5527">
                  <c:v>1.60099994391203E-2</c:v>
                </c:pt>
                <c:pt idx="5528">
                  <c:v>6.0869999229908003E-2</c:v>
                </c:pt>
                <c:pt idx="5529">
                  <c:v>2.89299990981817E-2</c:v>
                </c:pt>
                <c:pt idx="5530">
                  <c:v>1.61099992692471E-2</c:v>
                </c:pt>
                <c:pt idx="5531">
                  <c:v>5.9769999235868503E-2</c:v>
                </c:pt>
                <c:pt idx="5532">
                  <c:v>1.52399996295571E-2</c:v>
                </c:pt>
                <c:pt idx="5533">
                  <c:v>1.67900007218122E-2</c:v>
                </c:pt>
                <c:pt idx="5534">
                  <c:v>1.78299993276596E-2</c:v>
                </c:pt>
                <c:pt idx="5535">
                  <c:v>1.5690000727772699E-2</c:v>
                </c:pt>
                <c:pt idx="5536">
                  <c:v>1.8999999389052401E-2</c:v>
                </c:pt>
                <c:pt idx="5537">
                  <c:v>6.1590000987052897E-2</c:v>
                </c:pt>
                <c:pt idx="5538">
                  <c:v>2.0419999957084701E-2</c:v>
                </c:pt>
                <c:pt idx="5539">
                  <c:v>1.9789999350905401E-2</c:v>
                </c:pt>
                <c:pt idx="5540">
                  <c:v>1.7359999939799298E-2</c:v>
                </c:pt>
                <c:pt idx="5541">
                  <c:v>1.5440000221133199E-2</c:v>
                </c:pt>
                <c:pt idx="5542">
                  <c:v>1.56199997290969E-2</c:v>
                </c:pt>
                <c:pt idx="5543">
                  <c:v>1.5690000727772699E-2</c:v>
                </c:pt>
                <c:pt idx="5544">
                  <c:v>2.04399991780519E-2</c:v>
                </c:pt>
                <c:pt idx="5545">
                  <c:v>3.1350001692771898E-2</c:v>
                </c:pt>
                <c:pt idx="5546">
                  <c:v>4.7609999775886501E-2</c:v>
                </c:pt>
                <c:pt idx="5547">
                  <c:v>2.5000000372528999E-2</c:v>
                </c:pt>
                <c:pt idx="5548">
                  <c:v>2.4159999564290002E-2</c:v>
                </c:pt>
                <c:pt idx="5549">
                  <c:v>2.43100002408028E-2</c:v>
                </c:pt>
                <c:pt idx="5550">
                  <c:v>3.77800017595291E-2</c:v>
                </c:pt>
                <c:pt idx="5551">
                  <c:v>0.19077000021934501</c:v>
                </c:pt>
                <c:pt idx="5552">
                  <c:v>1.2079999782145001E-2</c:v>
                </c:pt>
                <c:pt idx="5553">
                  <c:v>1.9209999591112099E-2</c:v>
                </c:pt>
                <c:pt idx="5554">
                  <c:v>2.10400000214577E-2</c:v>
                </c:pt>
                <c:pt idx="5555">
                  <c:v>1.3240000233054199E-2</c:v>
                </c:pt>
                <c:pt idx="5556">
                  <c:v>1.9249999895691899E-2</c:v>
                </c:pt>
                <c:pt idx="5557">
                  <c:v>1.1649999767541899E-2</c:v>
                </c:pt>
                <c:pt idx="5558">
                  <c:v>1.51500003412366E-2</c:v>
                </c:pt>
                <c:pt idx="5559">
                  <c:v>1.2099999934434899E-2</c:v>
                </c:pt>
                <c:pt idx="5560">
                  <c:v>2.0659999921917901E-2</c:v>
                </c:pt>
                <c:pt idx="5561">
                  <c:v>6.5580002963542897E-2</c:v>
                </c:pt>
                <c:pt idx="5562">
                  <c:v>2.53400001674891E-2</c:v>
                </c:pt>
                <c:pt idx="5563">
                  <c:v>1.35000003501773E-2</c:v>
                </c:pt>
                <c:pt idx="5564">
                  <c:v>1.9670000299811401E-2</c:v>
                </c:pt>
                <c:pt idx="5565">
                  <c:v>1.7230000346899001E-2</c:v>
                </c:pt>
                <c:pt idx="5566">
                  <c:v>1.67500004172325E-2</c:v>
                </c:pt>
                <c:pt idx="5567">
                  <c:v>1.7079999670386301E-2</c:v>
                </c:pt>
                <c:pt idx="5568">
                  <c:v>1.71099994331598E-2</c:v>
                </c:pt>
                <c:pt idx="5569">
                  <c:v>1.7449999228119899E-2</c:v>
                </c:pt>
                <c:pt idx="5570">
                  <c:v>1.8330000340938599E-2</c:v>
                </c:pt>
                <c:pt idx="5571">
                  <c:v>3.04300002753735E-2</c:v>
                </c:pt>
                <c:pt idx="5572">
                  <c:v>2.8300000354647602E-2</c:v>
                </c:pt>
                <c:pt idx="5573">
                  <c:v>1.59000009298325E-2</c:v>
                </c:pt>
                <c:pt idx="5574">
                  <c:v>5.5659998208284399E-2</c:v>
                </c:pt>
                <c:pt idx="5575">
                  <c:v>8.0969996750354795E-2</c:v>
                </c:pt>
                <c:pt idx="5576">
                  <c:v>3.57199981808662E-2</c:v>
                </c:pt>
                <c:pt idx="5577">
                  <c:v>0.23819999396801</c:v>
                </c:pt>
                <c:pt idx="5578">
                  <c:v>0.161730006337166</c:v>
                </c:pt>
                <c:pt idx="5579">
                  <c:v>2.70000007003546E-2</c:v>
                </c:pt>
                <c:pt idx="5580">
                  <c:v>0.213819995522499</c:v>
                </c:pt>
                <c:pt idx="5581">
                  <c:v>1.13800000399351E-2</c:v>
                </c:pt>
                <c:pt idx="5582">
                  <c:v>1.9700000062584901E-2</c:v>
                </c:pt>
                <c:pt idx="5583">
                  <c:v>5.2639998495578801E-2</c:v>
                </c:pt>
                <c:pt idx="5584">
                  <c:v>1.76299996674061E-2</c:v>
                </c:pt>
                <c:pt idx="5585">
                  <c:v>0.35857000946998602</c:v>
                </c:pt>
                <c:pt idx="5586">
                  <c:v>1.7300000181421601E-3</c:v>
                </c:pt>
                <c:pt idx="5587">
                  <c:v>1.6700000269338499E-3</c:v>
                </c:pt>
                <c:pt idx="5588">
                  <c:v>2.3050000891089401E-2</c:v>
                </c:pt>
                <c:pt idx="5589">
                  <c:v>1.32799996063113E-2</c:v>
                </c:pt>
                <c:pt idx="5590">
                  <c:v>1.1739999987185E-2</c:v>
                </c:pt>
                <c:pt idx="5591">
                  <c:v>1.9990000873804099E-2</c:v>
                </c:pt>
                <c:pt idx="5592">
                  <c:v>2.77200005948544E-2</c:v>
                </c:pt>
                <c:pt idx="5593">
                  <c:v>3.1879998743534102E-2</c:v>
                </c:pt>
                <c:pt idx="5594">
                  <c:v>2.62599997222424E-2</c:v>
                </c:pt>
                <c:pt idx="5595">
                  <c:v>3.0130000784993199E-2</c:v>
                </c:pt>
                <c:pt idx="5596">
                  <c:v>2.6949999853968599E-2</c:v>
                </c:pt>
                <c:pt idx="5597">
                  <c:v>3.6249998956918703E-2</c:v>
                </c:pt>
                <c:pt idx="5598">
                  <c:v>3.0139999464154198E-2</c:v>
                </c:pt>
                <c:pt idx="5599">
                  <c:v>3.05599998682737E-2</c:v>
                </c:pt>
                <c:pt idx="5600">
                  <c:v>3.0649999156594301E-2</c:v>
                </c:pt>
                <c:pt idx="5601">
                  <c:v>2.9149999842047698E-2</c:v>
                </c:pt>
                <c:pt idx="5602">
                  <c:v>2.6009999215602899E-2</c:v>
                </c:pt>
                <c:pt idx="5603">
                  <c:v>2.79799997806549E-2</c:v>
                </c:pt>
                <c:pt idx="5604">
                  <c:v>2.6489999145269401E-2</c:v>
                </c:pt>
                <c:pt idx="5605">
                  <c:v>2.3949999362230301E-2</c:v>
                </c:pt>
                <c:pt idx="5606">
                  <c:v>3.1989999115467099E-2</c:v>
                </c:pt>
                <c:pt idx="5607">
                  <c:v>8.5000001126900304E-4</c:v>
                </c:pt>
                <c:pt idx="5608">
                  <c:v>2.6459999382495901E-2</c:v>
                </c:pt>
                <c:pt idx="5609">
                  <c:v>5.5879998952150303E-2</c:v>
                </c:pt>
                <c:pt idx="5610">
                  <c:v>2.6779999956488599E-2</c:v>
                </c:pt>
                <c:pt idx="5611">
                  <c:v>1.8799999961629499E-3</c:v>
                </c:pt>
                <c:pt idx="5612">
                  <c:v>1.82000000495464E-3</c:v>
                </c:pt>
                <c:pt idx="5613">
                  <c:v>0.31395000219345098</c:v>
                </c:pt>
                <c:pt idx="5614">
                  <c:v>1.63299000263214</c:v>
                </c:pt>
                <c:pt idx="5615">
                  <c:v>0.59631001949310303</c:v>
                </c:pt>
                <c:pt idx="5616">
                  <c:v>4.40299995243549E-2</c:v>
                </c:pt>
                <c:pt idx="5617">
                  <c:v>1.33800003677607E-2</c:v>
                </c:pt>
                <c:pt idx="5618">
                  <c:v>3.9900001138448701E-2</c:v>
                </c:pt>
                <c:pt idx="5619">
                  <c:v>9.9399998784065205E-2</c:v>
                </c:pt>
                <c:pt idx="5620">
                  <c:v>2.8599999845027899E-2</c:v>
                </c:pt>
                <c:pt idx="5621">
                  <c:v>2.3010000586509701E-2</c:v>
                </c:pt>
                <c:pt idx="5622">
                  <c:v>3.1369999051094097E-2</c:v>
                </c:pt>
                <c:pt idx="5623">
                  <c:v>2.8119999915361401E-2</c:v>
                </c:pt>
                <c:pt idx="5624">
                  <c:v>2.3320000618696199E-2</c:v>
                </c:pt>
                <c:pt idx="5625">
                  <c:v>2.9079999774694401E-2</c:v>
                </c:pt>
                <c:pt idx="5626">
                  <c:v>1.8400000408291799E-2</c:v>
                </c:pt>
                <c:pt idx="5627">
                  <c:v>1.94199997931719E-2</c:v>
                </c:pt>
                <c:pt idx="5628">
                  <c:v>5.1479998975992203E-2</c:v>
                </c:pt>
                <c:pt idx="5629">
                  <c:v>1.61099992692471E-2</c:v>
                </c:pt>
                <c:pt idx="5630">
                  <c:v>2.2619999945163699E-2</c:v>
                </c:pt>
                <c:pt idx="5631">
                  <c:v>0.45605000853538502</c:v>
                </c:pt>
                <c:pt idx="5632">
                  <c:v>0.38394001126289401</c:v>
                </c:pt>
                <c:pt idx="5633">
                  <c:v>0.94450998306274403</c:v>
                </c:pt>
                <c:pt idx="5634">
                  <c:v>2.1783800125122101</c:v>
                </c:pt>
                <c:pt idx="5635">
                  <c:v>1.1862000226974501</c:v>
                </c:pt>
                <c:pt idx="5636">
                  <c:v>2.3860000073909801E-2</c:v>
                </c:pt>
                <c:pt idx="5637">
                  <c:v>2.5839999318122898E-2</c:v>
                </c:pt>
                <c:pt idx="5638">
                  <c:v>3.7510000169277198E-2</c:v>
                </c:pt>
                <c:pt idx="5639">
                  <c:v>2.5010000914335299E-2</c:v>
                </c:pt>
                <c:pt idx="5640">
                  <c:v>1.5969999134540599E-2</c:v>
                </c:pt>
                <c:pt idx="5641">
                  <c:v>3.3560000360012103E-2</c:v>
                </c:pt>
                <c:pt idx="5642">
                  <c:v>4.4280000030994401E-2</c:v>
                </c:pt>
                <c:pt idx="5643">
                  <c:v>2.4320000782609E-2</c:v>
                </c:pt>
                <c:pt idx="5644">
                  <c:v>1.8969999626278902E-2</c:v>
                </c:pt>
                <c:pt idx="5645">
                  <c:v>2.7569999918341598E-2</c:v>
                </c:pt>
                <c:pt idx="5646">
                  <c:v>1.0270000435411901E-2</c:v>
                </c:pt>
                <c:pt idx="5647">
                  <c:v>1.31000000983477E-2</c:v>
                </c:pt>
                <c:pt idx="5648">
                  <c:v>1.8980000168085098E-2</c:v>
                </c:pt>
                <c:pt idx="5649">
                  <c:v>3.7599999457597698E-2</c:v>
                </c:pt>
                <c:pt idx="5650">
                  <c:v>1.8479999154806099E-2</c:v>
                </c:pt>
                <c:pt idx="5651">
                  <c:v>2.52000000327826E-2</c:v>
                </c:pt>
                <c:pt idx="5652">
                  <c:v>3.2269999384880101E-2</c:v>
                </c:pt>
                <c:pt idx="5653">
                  <c:v>3.3799998462200199E-2</c:v>
                </c:pt>
                <c:pt idx="5654">
                  <c:v>2.6639999821782102E-2</c:v>
                </c:pt>
                <c:pt idx="5655">
                  <c:v>1.1149999685585501E-2</c:v>
                </c:pt>
                <c:pt idx="5656">
                  <c:v>2.6760000735521299E-2</c:v>
                </c:pt>
                <c:pt idx="5657">
                  <c:v>2.6450000703334801E-2</c:v>
                </c:pt>
                <c:pt idx="5658">
                  <c:v>1.7240000888705299E-2</c:v>
                </c:pt>
                <c:pt idx="5659">
                  <c:v>1.8999999389052401E-2</c:v>
                </c:pt>
                <c:pt idx="5660">
                  <c:v>1.4200000092387199E-2</c:v>
                </c:pt>
                <c:pt idx="5661">
                  <c:v>3.0950000509619699E-2</c:v>
                </c:pt>
                <c:pt idx="5662">
                  <c:v>1.7999999225139601E-2</c:v>
                </c:pt>
                <c:pt idx="5663">
                  <c:v>4.6229999512433999E-2</c:v>
                </c:pt>
                <c:pt idx="5664">
                  <c:v>2.3790000006556501E-2</c:v>
                </c:pt>
                <c:pt idx="5665">
                  <c:v>2.43100002408028E-2</c:v>
                </c:pt>
                <c:pt idx="5666">
                  <c:v>2.5420000776648501E-2</c:v>
                </c:pt>
                <c:pt idx="5667">
                  <c:v>4.1120000183582299E-2</c:v>
                </c:pt>
                <c:pt idx="5668">
                  <c:v>3.1899999827146502E-2</c:v>
                </c:pt>
                <c:pt idx="5669">
                  <c:v>2.4890000000596001E-2</c:v>
                </c:pt>
                <c:pt idx="5670">
                  <c:v>3.88300009071827E-2</c:v>
                </c:pt>
                <c:pt idx="5671">
                  <c:v>1.6599999740719799E-2</c:v>
                </c:pt>
                <c:pt idx="5672">
                  <c:v>2.70199999213219E-2</c:v>
                </c:pt>
                <c:pt idx="5673">
                  <c:v>2.61199995875359E-2</c:v>
                </c:pt>
                <c:pt idx="5674">
                  <c:v>3.4279998391866698E-2</c:v>
                </c:pt>
                <c:pt idx="5675">
                  <c:v>2.95299999415874E-2</c:v>
                </c:pt>
                <c:pt idx="5676">
                  <c:v>3.0109999701380698E-2</c:v>
                </c:pt>
                <c:pt idx="5677">
                  <c:v>1.0499999858439E-2</c:v>
                </c:pt>
                <c:pt idx="5678">
                  <c:v>2.94300001114607E-2</c:v>
                </c:pt>
                <c:pt idx="5679">
                  <c:v>1.86700001358986E-2</c:v>
                </c:pt>
                <c:pt idx="5680">
                  <c:v>2.3290000855922699E-2</c:v>
                </c:pt>
                <c:pt idx="5681">
                  <c:v>2.5669999420642901E-2</c:v>
                </c:pt>
                <c:pt idx="5682">
                  <c:v>1.0850000195205199E-2</c:v>
                </c:pt>
                <c:pt idx="5683">
                  <c:v>4.4179998338222497E-2</c:v>
                </c:pt>
                <c:pt idx="5684">
                  <c:v>4.5529998838901499E-2</c:v>
                </c:pt>
                <c:pt idx="5685">
                  <c:v>4.6069998294115101E-2</c:v>
                </c:pt>
                <c:pt idx="5686">
                  <c:v>4.5770000666379901E-2</c:v>
                </c:pt>
                <c:pt idx="5687">
                  <c:v>2.4490000680089E-2</c:v>
                </c:pt>
                <c:pt idx="5688">
                  <c:v>4.9279998987913097E-2</c:v>
                </c:pt>
                <c:pt idx="5689">
                  <c:v>1.49400001391768E-2</c:v>
                </c:pt>
                <c:pt idx="5690">
                  <c:v>2.3010000586509701E-2</c:v>
                </c:pt>
                <c:pt idx="5691">
                  <c:v>2.0479999482631701E-2</c:v>
                </c:pt>
                <c:pt idx="5692">
                  <c:v>1.33300004526973E-2</c:v>
                </c:pt>
                <c:pt idx="5693">
                  <c:v>1.0359999723732499E-2</c:v>
                </c:pt>
                <c:pt idx="5694">
                  <c:v>3.77800017595291E-2</c:v>
                </c:pt>
                <c:pt idx="5695">
                  <c:v>1.8980000168085098E-2</c:v>
                </c:pt>
                <c:pt idx="5696">
                  <c:v>1.5739999711513498E-2</c:v>
                </c:pt>
                <c:pt idx="5697">
                  <c:v>0.52647000551223799</c:v>
                </c:pt>
                <c:pt idx="5698">
                  <c:v>0.26778000593185403</c:v>
                </c:pt>
                <c:pt idx="5699">
                  <c:v>2.63899993151426E-2</c:v>
                </c:pt>
                <c:pt idx="5700">
                  <c:v>2.20100004225969E-2</c:v>
                </c:pt>
                <c:pt idx="5701">
                  <c:v>2.1469999104738201E-2</c:v>
                </c:pt>
                <c:pt idx="5702">
                  <c:v>0.34573999047279402</c:v>
                </c:pt>
                <c:pt idx="5703">
                  <c:v>2.3250000551342999E-2</c:v>
                </c:pt>
                <c:pt idx="5704">
                  <c:v>2.6399999856948901E-2</c:v>
                </c:pt>
                <c:pt idx="5705">
                  <c:v>0.26556000113487199</c:v>
                </c:pt>
                <c:pt idx="5706">
                  <c:v>2.02500000596046E-2</c:v>
                </c:pt>
                <c:pt idx="5707">
                  <c:v>1.7330000177025798E-2</c:v>
                </c:pt>
                <c:pt idx="5708">
                  <c:v>2.9810000211000401E-2</c:v>
                </c:pt>
                <c:pt idx="5709">
                  <c:v>2.8260000050067902E-2</c:v>
                </c:pt>
                <c:pt idx="5710">
                  <c:v>2.78099998831749E-2</c:v>
                </c:pt>
                <c:pt idx="5711">
                  <c:v>4.5609999448061003E-2</c:v>
                </c:pt>
                <c:pt idx="5712">
                  <c:v>0.33046999573707603</c:v>
                </c:pt>
                <c:pt idx="5713">
                  <c:v>3.7300001829862602E-2</c:v>
                </c:pt>
                <c:pt idx="5714">
                  <c:v>3.11200004070997E-2</c:v>
                </c:pt>
                <c:pt idx="5715">
                  <c:v>2.62499991804361E-2</c:v>
                </c:pt>
                <c:pt idx="5716">
                  <c:v>0.49696001410484297</c:v>
                </c:pt>
                <c:pt idx="5717">
                  <c:v>2.3010000586509701E-2</c:v>
                </c:pt>
                <c:pt idx="5718">
                  <c:v>0.19402000308036799</c:v>
                </c:pt>
                <c:pt idx="5719">
                  <c:v>3.1569998711347601E-2</c:v>
                </c:pt>
                <c:pt idx="5720">
                  <c:v>2.5599999353289601E-2</c:v>
                </c:pt>
                <c:pt idx="5721">
                  <c:v>2.3350000381469699E-2</c:v>
                </c:pt>
                <c:pt idx="5722">
                  <c:v>2.2460000589489899E-2</c:v>
                </c:pt>
                <c:pt idx="5723">
                  <c:v>3.81699986755848E-2</c:v>
                </c:pt>
                <c:pt idx="5724">
                  <c:v>1.28399999812245E-2</c:v>
                </c:pt>
                <c:pt idx="5725">
                  <c:v>0.19726000726223</c:v>
                </c:pt>
                <c:pt idx="5726">
                  <c:v>1.8079999834299101E-2</c:v>
                </c:pt>
                <c:pt idx="5727">
                  <c:v>1.10999997705221E-2</c:v>
                </c:pt>
                <c:pt idx="5728">
                  <c:v>2.0239999517798399E-2</c:v>
                </c:pt>
                <c:pt idx="5729">
                  <c:v>0.210710003972054</c:v>
                </c:pt>
                <c:pt idx="5730">
                  <c:v>1.22600002214313E-2</c:v>
                </c:pt>
                <c:pt idx="5731">
                  <c:v>1.43100004643202E-2</c:v>
                </c:pt>
                <c:pt idx="5732">
                  <c:v>1.5469999983906701E-2</c:v>
                </c:pt>
                <c:pt idx="5733">
                  <c:v>4.1969999670982402E-2</c:v>
                </c:pt>
                <c:pt idx="5734">
                  <c:v>0.33215999603271501</c:v>
                </c:pt>
                <c:pt idx="5735">
                  <c:v>2.4359999224543599E-2</c:v>
                </c:pt>
                <c:pt idx="5736">
                  <c:v>0.27717000246048001</c:v>
                </c:pt>
                <c:pt idx="5737">
                  <c:v>1.9940000027418098E-2</c:v>
                </c:pt>
                <c:pt idx="5738">
                  <c:v>0.23812000453472101</c:v>
                </c:pt>
                <c:pt idx="5739">
                  <c:v>2.7890000492334401E-2</c:v>
                </c:pt>
                <c:pt idx="5740">
                  <c:v>2.9489999637007699E-2</c:v>
                </c:pt>
                <c:pt idx="5741">
                  <c:v>2.7300000190734901E-2</c:v>
                </c:pt>
                <c:pt idx="5742">
                  <c:v>0.216140002012253</c:v>
                </c:pt>
                <c:pt idx="5743">
                  <c:v>4.7759998589754098E-2</c:v>
                </c:pt>
                <c:pt idx="5744">
                  <c:v>1.4299999922514E-2</c:v>
                </c:pt>
                <c:pt idx="5745">
                  <c:v>2.96400003135204E-2</c:v>
                </c:pt>
                <c:pt idx="5746">
                  <c:v>2.44800001382828E-2</c:v>
                </c:pt>
                <c:pt idx="5747">
                  <c:v>2.9079999774694401E-2</c:v>
                </c:pt>
                <c:pt idx="5748">
                  <c:v>2.5679999962449102E-2</c:v>
                </c:pt>
                <c:pt idx="5749">
                  <c:v>2.4720000103116001E-2</c:v>
                </c:pt>
                <c:pt idx="5750">
                  <c:v>0.373089998960495</c:v>
                </c:pt>
                <c:pt idx="5751">
                  <c:v>2.1290000528097201E-2</c:v>
                </c:pt>
                <c:pt idx="5752">
                  <c:v>1.78599990904331E-2</c:v>
                </c:pt>
                <c:pt idx="5753">
                  <c:v>3.1670000404119499E-2</c:v>
                </c:pt>
                <c:pt idx="5754">
                  <c:v>0.39440000057220498</c:v>
                </c:pt>
                <c:pt idx="5755">
                  <c:v>2.7829999104142199E-2</c:v>
                </c:pt>
                <c:pt idx="5756">
                  <c:v>0.36517000198364302</c:v>
                </c:pt>
                <c:pt idx="5757">
                  <c:v>3.2079998403787599E-2</c:v>
                </c:pt>
                <c:pt idx="5758">
                  <c:v>1.59600004553795E-2</c:v>
                </c:pt>
                <c:pt idx="5759">
                  <c:v>1.2740000151097801E-2</c:v>
                </c:pt>
                <c:pt idx="5760">
                  <c:v>0.286610007286072</c:v>
                </c:pt>
                <c:pt idx="5761">
                  <c:v>0.27055999636650102</c:v>
                </c:pt>
                <c:pt idx="5762">
                  <c:v>2.4909999221563301E-2</c:v>
                </c:pt>
                <c:pt idx="5763">
                  <c:v>0.18579000234603901</c:v>
                </c:pt>
                <c:pt idx="5764">
                  <c:v>1.36500000953674E-2</c:v>
                </c:pt>
                <c:pt idx="5765">
                  <c:v>7.2920002043247195E-2</c:v>
                </c:pt>
                <c:pt idx="5766">
                  <c:v>0.35752001404762301</c:v>
                </c:pt>
                <c:pt idx="5767">
                  <c:v>2.6750000193715099E-2</c:v>
                </c:pt>
                <c:pt idx="5768">
                  <c:v>5.3559999912977198E-2</c:v>
                </c:pt>
                <c:pt idx="5769">
                  <c:v>3.1440000981092502E-2</c:v>
                </c:pt>
                <c:pt idx="5770">
                  <c:v>1.96499992161989E-2</c:v>
                </c:pt>
                <c:pt idx="5771">
                  <c:v>1.94799993187189E-2</c:v>
                </c:pt>
                <c:pt idx="5772">
                  <c:v>0.12917999923229201</c:v>
                </c:pt>
                <c:pt idx="5773">
                  <c:v>3.3929999917745597E-2</c:v>
                </c:pt>
                <c:pt idx="5774">
                  <c:v>3.10500003397465E-2</c:v>
                </c:pt>
                <c:pt idx="5775">
                  <c:v>2.9219999909400898E-2</c:v>
                </c:pt>
                <c:pt idx="5776">
                  <c:v>1.7489999532699599E-2</c:v>
                </c:pt>
                <c:pt idx="5777">
                  <c:v>0.47111999988555903</c:v>
                </c:pt>
                <c:pt idx="5778">
                  <c:v>3.8639999926090199E-2</c:v>
                </c:pt>
                <c:pt idx="5779">
                  <c:v>1.44499996677041E-2</c:v>
                </c:pt>
                <c:pt idx="5780">
                  <c:v>0.28736999630928001</c:v>
                </c:pt>
                <c:pt idx="5781">
                  <c:v>0.36506000161170998</c:v>
                </c:pt>
                <c:pt idx="5782">
                  <c:v>4.2279999703168897E-2</c:v>
                </c:pt>
                <c:pt idx="5783">
                  <c:v>2.6469999924302101E-2</c:v>
                </c:pt>
                <c:pt idx="5784">
                  <c:v>1.1230000294745E-2</c:v>
                </c:pt>
                <c:pt idx="5785">
                  <c:v>1.1140000075101899E-2</c:v>
                </c:pt>
                <c:pt idx="5786">
                  <c:v>1.3629999943077601E-2</c:v>
                </c:pt>
                <c:pt idx="5787">
                  <c:v>1.8100000917911498E-2</c:v>
                </c:pt>
                <c:pt idx="5788">
                  <c:v>1.61099992692471E-2</c:v>
                </c:pt>
                <c:pt idx="5789">
                  <c:v>2.1649999544024499E-2</c:v>
                </c:pt>
                <c:pt idx="5790">
                  <c:v>4.0670000016689301E-2</c:v>
                </c:pt>
                <c:pt idx="5791">
                  <c:v>0.32442998886108398</c:v>
                </c:pt>
                <c:pt idx="5792">
                  <c:v>2.62499991804361E-2</c:v>
                </c:pt>
                <c:pt idx="5793">
                  <c:v>0.25360998511314398</c:v>
                </c:pt>
                <c:pt idx="5794">
                  <c:v>4.5299999415874502E-2</c:v>
                </c:pt>
                <c:pt idx="5795">
                  <c:v>1.6259999945759801E-2</c:v>
                </c:pt>
                <c:pt idx="5796">
                  <c:v>2.4019999429583501E-2</c:v>
                </c:pt>
                <c:pt idx="5797">
                  <c:v>0.37321001291275002</c:v>
                </c:pt>
                <c:pt idx="5798">
                  <c:v>2.61300001293421E-2</c:v>
                </c:pt>
                <c:pt idx="5799">
                  <c:v>2.4960000067949299E-2</c:v>
                </c:pt>
                <c:pt idx="5800">
                  <c:v>3.9190001785755199E-2</c:v>
                </c:pt>
                <c:pt idx="5801">
                  <c:v>3.5140000283718102E-2</c:v>
                </c:pt>
                <c:pt idx="5802">
                  <c:v>2.4970000609755499E-2</c:v>
                </c:pt>
                <c:pt idx="5803">
                  <c:v>3.3050000667572001E-2</c:v>
                </c:pt>
                <c:pt idx="5804">
                  <c:v>5.5080000311136197E-2</c:v>
                </c:pt>
                <c:pt idx="5805">
                  <c:v>2.0269999280571899E-2</c:v>
                </c:pt>
                <c:pt idx="5806">
                  <c:v>3.5930000245571102E-2</c:v>
                </c:pt>
                <c:pt idx="5807">
                  <c:v>1.7020000144839301E-2</c:v>
                </c:pt>
                <c:pt idx="5808">
                  <c:v>1.18699995800853E-2</c:v>
                </c:pt>
                <c:pt idx="5809">
                  <c:v>0.24288000166416199</c:v>
                </c:pt>
                <c:pt idx="5810">
                  <c:v>1.7480000853538499E-2</c:v>
                </c:pt>
                <c:pt idx="5811">
                  <c:v>1.9309999421238899E-2</c:v>
                </c:pt>
                <c:pt idx="5812">
                  <c:v>1.0280000045895601E-2</c:v>
                </c:pt>
                <c:pt idx="5813">
                  <c:v>2.54399999976158E-2</c:v>
                </c:pt>
                <c:pt idx="5814">
                  <c:v>3.2189998775720603E-2</c:v>
                </c:pt>
                <c:pt idx="5815">
                  <c:v>0.369260013103485</c:v>
                </c:pt>
                <c:pt idx="5816">
                  <c:v>1.9279999658465399E-2</c:v>
                </c:pt>
                <c:pt idx="5817">
                  <c:v>0.313459992408752</c:v>
                </c:pt>
                <c:pt idx="5818">
                  <c:v>1.60900000482798E-2</c:v>
                </c:pt>
                <c:pt idx="5819">
                  <c:v>2.3199999704957001E-2</c:v>
                </c:pt>
                <c:pt idx="5820">
                  <c:v>2.27700006216764E-2</c:v>
                </c:pt>
                <c:pt idx="5821">
                  <c:v>0.28872001171112099</c:v>
                </c:pt>
                <c:pt idx="5822">
                  <c:v>4.2449999600648901E-2</c:v>
                </c:pt>
                <c:pt idx="5823">
                  <c:v>0.222719997167587</c:v>
                </c:pt>
                <c:pt idx="5824">
                  <c:v>1.6580000519752499E-2</c:v>
                </c:pt>
                <c:pt idx="5825">
                  <c:v>0.21941000223159801</c:v>
                </c:pt>
                <c:pt idx="5826">
                  <c:v>3.125E-2</c:v>
                </c:pt>
                <c:pt idx="5827">
                  <c:v>1.5780000016093299E-2</c:v>
                </c:pt>
                <c:pt idx="5828">
                  <c:v>0.2413399964571</c:v>
                </c:pt>
                <c:pt idx="5829">
                  <c:v>3.1440000981092502E-2</c:v>
                </c:pt>
                <c:pt idx="5830">
                  <c:v>1.7030000686645501E-2</c:v>
                </c:pt>
                <c:pt idx="5831">
                  <c:v>0.17410999536514299</c:v>
                </c:pt>
                <c:pt idx="5832">
                  <c:v>0.31496998667717002</c:v>
                </c:pt>
                <c:pt idx="5833">
                  <c:v>0.147420004010201</c:v>
                </c:pt>
                <c:pt idx="5834">
                  <c:v>4.40099984407425E-2</c:v>
                </c:pt>
                <c:pt idx="5835">
                  <c:v>1.1490000411868101E-2</c:v>
                </c:pt>
                <c:pt idx="5836">
                  <c:v>2.29499991983175E-2</c:v>
                </c:pt>
                <c:pt idx="5837">
                  <c:v>6.0440000146627398E-2</c:v>
                </c:pt>
                <c:pt idx="5838">
                  <c:v>5.1800001412630102E-2</c:v>
                </c:pt>
                <c:pt idx="5839">
                  <c:v>0.42779999971389798</c:v>
                </c:pt>
                <c:pt idx="5840">
                  <c:v>6.5070003271102905E-2</c:v>
                </c:pt>
                <c:pt idx="5841">
                  <c:v>1.0127199888229399</c:v>
                </c:pt>
                <c:pt idx="5842">
                  <c:v>1.3430000282824E-2</c:v>
                </c:pt>
                <c:pt idx="5843">
                  <c:v>2.2919999435544E-2</c:v>
                </c:pt>
                <c:pt idx="5844">
                  <c:v>0.25749000906944303</c:v>
                </c:pt>
                <c:pt idx="5845">
                  <c:v>0.102360002696514</c:v>
                </c:pt>
                <c:pt idx="5846">
                  <c:v>1.8010599613189699</c:v>
                </c:pt>
                <c:pt idx="5847">
                  <c:v>0.94357001781463601</c:v>
                </c:pt>
                <c:pt idx="5848">
                  <c:v>0.50563997030258201</c:v>
                </c:pt>
                <c:pt idx="5849">
                  <c:v>1.5659999102354102E-2</c:v>
                </c:pt>
                <c:pt idx="5850">
                  <c:v>1.19399996474385E-2</c:v>
                </c:pt>
                <c:pt idx="5851">
                  <c:v>1.8360000103712099E-2</c:v>
                </c:pt>
                <c:pt idx="5852">
                  <c:v>1.38900000602007E-2</c:v>
                </c:pt>
                <c:pt idx="5853">
                  <c:v>4.33299988508224E-2</c:v>
                </c:pt>
                <c:pt idx="5854">
                  <c:v>0.45234999060630798</c:v>
                </c:pt>
                <c:pt idx="5855">
                  <c:v>3.6589998751878697E-2</c:v>
                </c:pt>
                <c:pt idx="5856">
                  <c:v>0.43854001164436301</c:v>
                </c:pt>
                <c:pt idx="5857">
                  <c:v>3.5530000925064101E-2</c:v>
                </c:pt>
                <c:pt idx="5858">
                  <c:v>1.86199992895126E-2</c:v>
                </c:pt>
                <c:pt idx="5859">
                  <c:v>2.5070000439882299E-2</c:v>
                </c:pt>
                <c:pt idx="5860">
                  <c:v>2.3499999195337299E-2</c:v>
                </c:pt>
                <c:pt idx="5861">
                  <c:v>0.329679995775223</c:v>
                </c:pt>
                <c:pt idx="5862">
                  <c:v>5.2820000797510099E-2</c:v>
                </c:pt>
                <c:pt idx="5863">
                  <c:v>0.28681001067161599</c:v>
                </c:pt>
                <c:pt idx="5864">
                  <c:v>1.7999999225139601E-2</c:v>
                </c:pt>
                <c:pt idx="5865">
                  <c:v>1.33600002154708E-2</c:v>
                </c:pt>
                <c:pt idx="5866">
                  <c:v>1.69099997729063E-2</c:v>
                </c:pt>
                <c:pt idx="5867">
                  <c:v>2.77800001204014E-2</c:v>
                </c:pt>
                <c:pt idx="5868">
                  <c:v>1.95799991488457E-2</c:v>
                </c:pt>
                <c:pt idx="5869">
                  <c:v>5.1849998533725697E-2</c:v>
                </c:pt>
                <c:pt idx="5870">
                  <c:v>1.13099999725819E-2</c:v>
                </c:pt>
                <c:pt idx="5871">
                  <c:v>1.7619999125599899E-2</c:v>
                </c:pt>
                <c:pt idx="5872">
                  <c:v>2.6949999853968599E-2</c:v>
                </c:pt>
                <c:pt idx="5873">
                  <c:v>4.7019999474286998E-2</c:v>
                </c:pt>
                <c:pt idx="5874">
                  <c:v>2.0600000396370902E-2</c:v>
                </c:pt>
                <c:pt idx="5875">
                  <c:v>4.1730001568794299E-2</c:v>
                </c:pt>
                <c:pt idx="5876">
                  <c:v>3.5319998860359199E-2</c:v>
                </c:pt>
                <c:pt idx="5877">
                  <c:v>1.75800006836653E-2</c:v>
                </c:pt>
                <c:pt idx="5878">
                  <c:v>1.35500002652407E-2</c:v>
                </c:pt>
                <c:pt idx="5879">
                  <c:v>0.32523998618125899</c:v>
                </c:pt>
                <c:pt idx="5880">
                  <c:v>2.8400000184774399E-2</c:v>
                </c:pt>
                <c:pt idx="5881">
                  <c:v>3.3420000225305599E-2</c:v>
                </c:pt>
                <c:pt idx="5882">
                  <c:v>3.3780001103878E-2</c:v>
                </c:pt>
                <c:pt idx="5883">
                  <c:v>4.0550000965595197E-2</c:v>
                </c:pt>
                <c:pt idx="5884">
                  <c:v>1.09799997881055E-2</c:v>
                </c:pt>
                <c:pt idx="5885">
                  <c:v>1.3880000449717E-2</c:v>
                </c:pt>
                <c:pt idx="5886">
                  <c:v>5.08899986743927E-2</c:v>
                </c:pt>
                <c:pt idx="5887">
                  <c:v>3.5179998725652702E-2</c:v>
                </c:pt>
                <c:pt idx="5888">
                  <c:v>1.7909999936819101E-2</c:v>
                </c:pt>
                <c:pt idx="5889">
                  <c:v>2.87699997425079E-2</c:v>
                </c:pt>
                <c:pt idx="5890">
                  <c:v>3.1010000035166699E-2</c:v>
                </c:pt>
                <c:pt idx="5891">
                  <c:v>3.51900011301041E-2</c:v>
                </c:pt>
                <c:pt idx="5892">
                  <c:v>1.6310000792145701E-2</c:v>
                </c:pt>
                <c:pt idx="5893">
                  <c:v>5.1720000803470598E-2</c:v>
                </c:pt>
                <c:pt idx="5894">
                  <c:v>0.15485000610351601</c:v>
                </c:pt>
                <c:pt idx="5895">
                  <c:v>0.13241000473499301</c:v>
                </c:pt>
                <c:pt idx="5896">
                  <c:v>1.2381900548934901</c:v>
                </c:pt>
                <c:pt idx="5897">
                  <c:v>0.20283000171184501</c:v>
                </c:pt>
                <c:pt idx="5898">
                  <c:v>1.78200006484985E-2</c:v>
                </c:pt>
                <c:pt idx="5899">
                  <c:v>4.1700001806020702E-2</c:v>
                </c:pt>
                <c:pt idx="5900">
                  <c:v>1.42500000074506E-2</c:v>
                </c:pt>
                <c:pt idx="5901">
                  <c:v>0.85688000917434703</c:v>
                </c:pt>
                <c:pt idx="5902">
                  <c:v>3.4729998558759703E-2</c:v>
                </c:pt>
                <c:pt idx="5903">
                  <c:v>1.94700006395578E-2</c:v>
                </c:pt>
                <c:pt idx="5904">
                  <c:v>1.23300002887845E-2</c:v>
                </c:pt>
                <c:pt idx="5905">
                  <c:v>3.9390001446008703E-2</c:v>
                </c:pt>
                <c:pt idx="5906">
                  <c:v>1.08200004324317E-2</c:v>
                </c:pt>
                <c:pt idx="5907">
                  <c:v>4.4959999620914501E-2</c:v>
                </c:pt>
                <c:pt idx="5908">
                  <c:v>6.9849997758865398E-2</c:v>
                </c:pt>
                <c:pt idx="5909">
                  <c:v>5.2590001374483102E-2</c:v>
                </c:pt>
                <c:pt idx="5910">
                  <c:v>1.27299996092916E-2</c:v>
                </c:pt>
                <c:pt idx="5911">
                  <c:v>3.0829999595880501E-2</c:v>
                </c:pt>
                <c:pt idx="5912">
                  <c:v>0.92882001399993896</c:v>
                </c:pt>
                <c:pt idx="5913">
                  <c:v>1.6770700216293299</c:v>
                </c:pt>
                <c:pt idx="5914">
                  <c:v>0.32521998882293701</c:v>
                </c:pt>
                <c:pt idx="5915">
                  <c:v>4.5249998569488498E-2</c:v>
                </c:pt>
                <c:pt idx="5916">
                  <c:v>3.2549999654293102E-2</c:v>
                </c:pt>
                <c:pt idx="5917">
                  <c:v>4.0309999138116802E-2</c:v>
                </c:pt>
                <c:pt idx="5918">
                  <c:v>1.33600002154708E-2</c:v>
                </c:pt>
                <c:pt idx="5919">
                  <c:v>2.8950000181794201E-2</c:v>
                </c:pt>
                <c:pt idx="5920">
                  <c:v>1.6710000112652799E-2</c:v>
                </c:pt>
                <c:pt idx="5921">
                  <c:v>2.9850000515580202E-2</c:v>
                </c:pt>
                <c:pt idx="5922">
                  <c:v>2.7650000527501099E-2</c:v>
                </c:pt>
                <c:pt idx="5923">
                  <c:v>4.84399981796741E-2</c:v>
                </c:pt>
                <c:pt idx="5924">
                  <c:v>2.6079999282956099E-2</c:v>
                </c:pt>
                <c:pt idx="5925">
                  <c:v>1.9859999418258702E-2</c:v>
                </c:pt>
                <c:pt idx="5926">
                  <c:v>0.112759999930859</c:v>
                </c:pt>
                <c:pt idx="5927">
                  <c:v>3.4960001707076999E-2</c:v>
                </c:pt>
                <c:pt idx="5928">
                  <c:v>3.5920001566410099E-2</c:v>
                </c:pt>
                <c:pt idx="5929">
                  <c:v>3.0759999528527301E-2</c:v>
                </c:pt>
                <c:pt idx="5930">
                  <c:v>3.8789998739957803E-2</c:v>
                </c:pt>
                <c:pt idx="5931">
                  <c:v>2.45999991893768E-2</c:v>
                </c:pt>
                <c:pt idx="5932">
                  <c:v>3.0999999493360499E-2</c:v>
                </c:pt>
                <c:pt idx="5933">
                  <c:v>3.8010001182556201E-2</c:v>
                </c:pt>
                <c:pt idx="5934">
                  <c:v>4.0849998593330397E-2</c:v>
                </c:pt>
                <c:pt idx="5935">
                  <c:v>3.7349998950958301E-2</c:v>
                </c:pt>
                <c:pt idx="5936">
                  <c:v>1.30399996414781E-2</c:v>
                </c:pt>
                <c:pt idx="5937">
                  <c:v>5.1160000264644602E-2</c:v>
                </c:pt>
                <c:pt idx="5938">
                  <c:v>5.0030000507831601E-2</c:v>
                </c:pt>
                <c:pt idx="5939">
                  <c:v>0.13134999573230699</c:v>
                </c:pt>
                <c:pt idx="5940">
                  <c:v>2.9120000079274198E-2</c:v>
                </c:pt>
                <c:pt idx="5941">
                  <c:v>3.0659999698400501E-2</c:v>
                </c:pt>
                <c:pt idx="5942">
                  <c:v>1.46700004115701E-2</c:v>
                </c:pt>
                <c:pt idx="5943">
                  <c:v>3.9769999682903297E-2</c:v>
                </c:pt>
                <c:pt idx="5944">
                  <c:v>2.1100000012666E-3</c:v>
                </c:pt>
                <c:pt idx="5945">
                  <c:v>1.3670000247657301E-2</c:v>
                </c:pt>
                <c:pt idx="5946">
                  <c:v>6.7050002515315996E-2</c:v>
                </c:pt>
                <c:pt idx="5947">
                  <c:v>2.18700002878904E-2</c:v>
                </c:pt>
                <c:pt idx="5948">
                  <c:v>1.39199998229742E-2</c:v>
                </c:pt>
                <c:pt idx="5949">
                  <c:v>2.7620000764727599E-2</c:v>
                </c:pt>
                <c:pt idx="5950">
                  <c:v>2.4870000779628799E-2</c:v>
                </c:pt>
                <c:pt idx="5951">
                  <c:v>0.14106999337673201</c:v>
                </c:pt>
                <c:pt idx="5952">
                  <c:v>2.27600000798702E-2</c:v>
                </c:pt>
                <c:pt idx="5953">
                  <c:v>6.4850002527236897E-2</c:v>
                </c:pt>
                <c:pt idx="5954">
                  <c:v>3.12399994581938E-2</c:v>
                </c:pt>
                <c:pt idx="5955">
                  <c:v>1.4440000057220501E-2</c:v>
                </c:pt>
                <c:pt idx="5956">
                  <c:v>1.38600002974272E-2</c:v>
                </c:pt>
                <c:pt idx="5957">
                  <c:v>1.42500000074506E-2</c:v>
                </c:pt>
                <c:pt idx="5958">
                  <c:v>4.0559999644756303E-2</c:v>
                </c:pt>
                <c:pt idx="5959">
                  <c:v>4.3159998953342403E-2</c:v>
                </c:pt>
                <c:pt idx="5960">
                  <c:v>5.6040000170469298E-2</c:v>
                </c:pt>
                <c:pt idx="5961">
                  <c:v>1.59799996763468E-2</c:v>
                </c:pt>
                <c:pt idx="5962">
                  <c:v>2.5939999148249598E-2</c:v>
                </c:pt>
                <c:pt idx="5963">
                  <c:v>1.26499999314547E-2</c:v>
                </c:pt>
                <c:pt idx="5964">
                  <c:v>1.5340000391006499E-2</c:v>
                </c:pt>
                <c:pt idx="5965">
                  <c:v>8.4619998931884793E-2</c:v>
                </c:pt>
                <c:pt idx="5966">
                  <c:v>5.3589999675750698E-2</c:v>
                </c:pt>
                <c:pt idx="5967">
                  <c:v>1.7149999737739601E-2</c:v>
                </c:pt>
                <c:pt idx="5968">
                  <c:v>1.0909999720752199E-2</c:v>
                </c:pt>
                <c:pt idx="5969">
                  <c:v>3.8720000535249703E-2</c:v>
                </c:pt>
                <c:pt idx="5970">
                  <c:v>1.02300001308322E-2</c:v>
                </c:pt>
                <c:pt idx="5971">
                  <c:v>3.5429999232292203E-2</c:v>
                </c:pt>
                <c:pt idx="5972">
                  <c:v>1.1199999600648901E-2</c:v>
                </c:pt>
                <c:pt idx="5973">
                  <c:v>5.2650000900030101E-2</c:v>
                </c:pt>
                <c:pt idx="5974">
                  <c:v>2.9279999434947999E-2</c:v>
                </c:pt>
                <c:pt idx="5975">
                  <c:v>1.4480000361800201E-2</c:v>
                </c:pt>
                <c:pt idx="5976">
                  <c:v>1.4639999717473999E-2</c:v>
                </c:pt>
                <c:pt idx="5977">
                  <c:v>3.44900004565716E-2</c:v>
                </c:pt>
                <c:pt idx="5978">
                  <c:v>1.1160000227391701E-2</c:v>
                </c:pt>
                <c:pt idx="5979">
                  <c:v>0.463440001010895</c:v>
                </c:pt>
                <c:pt idx="5980">
                  <c:v>0.36893001198768599</c:v>
                </c:pt>
                <c:pt idx="5981">
                  <c:v>0.75164997577667203</c:v>
                </c:pt>
                <c:pt idx="5982">
                  <c:v>0.20129999518394501</c:v>
                </c:pt>
                <c:pt idx="5983">
                  <c:v>1.95099990814924E-2</c:v>
                </c:pt>
                <c:pt idx="5984">
                  <c:v>0.209560006856918</c:v>
                </c:pt>
                <c:pt idx="5985">
                  <c:v>1.7790000885725001E-2</c:v>
                </c:pt>
                <c:pt idx="5986">
                  <c:v>0.42888000607490501</c:v>
                </c:pt>
                <c:pt idx="5987">
                  <c:v>2.86800004541874E-2</c:v>
                </c:pt>
                <c:pt idx="5988">
                  <c:v>4.9660000950098003E-2</c:v>
                </c:pt>
                <c:pt idx="5989">
                  <c:v>2.9100000858306899E-2</c:v>
                </c:pt>
                <c:pt idx="5990">
                  <c:v>2.4870000779628799E-2</c:v>
                </c:pt>
                <c:pt idx="5991">
                  <c:v>4.0449999272823299E-2</c:v>
                </c:pt>
                <c:pt idx="5992">
                  <c:v>2.6569999754428902E-2</c:v>
                </c:pt>
                <c:pt idx="5993">
                  <c:v>4.9410000443458599E-2</c:v>
                </c:pt>
                <c:pt idx="5994">
                  <c:v>2.18400005251169E-2</c:v>
                </c:pt>
                <c:pt idx="5995">
                  <c:v>4.1189998388290398E-2</c:v>
                </c:pt>
                <c:pt idx="5996">
                  <c:v>4.1209999471902799E-2</c:v>
                </c:pt>
                <c:pt idx="5997">
                  <c:v>1.59499999135733E-2</c:v>
                </c:pt>
                <c:pt idx="5998">
                  <c:v>0.30641001462936401</c:v>
                </c:pt>
                <c:pt idx="5999">
                  <c:v>1.32799996063113E-2</c:v>
                </c:pt>
                <c:pt idx="6000">
                  <c:v>1.6459999606013302E-2</c:v>
                </c:pt>
                <c:pt idx="6001">
                  <c:v>4.28300015628338E-2</c:v>
                </c:pt>
                <c:pt idx="6002">
                  <c:v>2.10900008678436E-2</c:v>
                </c:pt>
                <c:pt idx="6003">
                  <c:v>0.210659995675087</c:v>
                </c:pt>
                <c:pt idx="6004">
                  <c:v>1.9150000065565099E-2</c:v>
                </c:pt>
                <c:pt idx="6005">
                  <c:v>2.09500007331371E-2</c:v>
                </c:pt>
                <c:pt idx="6006">
                  <c:v>1.85899995267391E-2</c:v>
                </c:pt>
                <c:pt idx="6007">
                  <c:v>0.18709999322891199</c:v>
                </c:pt>
                <c:pt idx="6008">
                  <c:v>1.50600001215935E-2</c:v>
                </c:pt>
                <c:pt idx="6009">
                  <c:v>1.7249999567866301E-2</c:v>
                </c:pt>
                <c:pt idx="6010">
                  <c:v>0.20306999981403401</c:v>
                </c:pt>
                <c:pt idx="6011">
                  <c:v>1.9990000873804099E-2</c:v>
                </c:pt>
                <c:pt idx="6012">
                  <c:v>6.0509998351335498E-2</c:v>
                </c:pt>
                <c:pt idx="6013">
                  <c:v>0.40478000044822698</c:v>
                </c:pt>
                <c:pt idx="6014">
                  <c:v>3.7099998444318799E-2</c:v>
                </c:pt>
                <c:pt idx="6015">
                  <c:v>0.446979999542236</c:v>
                </c:pt>
                <c:pt idx="6016">
                  <c:v>3.95900011062622E-2</c:v>
                </c:pt>
                <c:pt idx="6017">
                  <c:v>1.31700001657009E-2</c:v>
                </c:pt>
                <c:pt idx="6018">
                  <c:v>1.3846299648284901</c:v>
                </c:pt>
                <c:pt idx="6019">
                  <c:v>1.09213995933533</c:v>
                </c:pt>
                <c:pt idx="6020">
                  <c:v>0.274170011281967</c:v>
                </c:pt>
                <c:pt idx="6021">
                  <c:v>2.5839999318122898E-2</c:v>
                </c:pt>
                <c:pt idx="6022">
                  <c:v>2.9619999229908E-2</c:v>
                </c:pt>
                <c:pt idx="6023">
                  <c:v>3.4290000796318103E-2</c:v>
                </c:pt>
                <c:pt idx="6024">
                  <c:v>1.7489999532699599E-2</c:v>
                </c:pt>
                <c:pt idx="6025">
                  <c:v>2.5420000776648501E-2</c:v>
                </c:pt>
                <c:pt idx="6026">
                  <c:v>0.30869999527931202</c:v>
                </c:pt>
                <c:pt idx="6027">
                  <c:v>1.7449999228119899E-2</c:v>
                </c:pt>
                <c:pt idx="6028">
                  <c:v>2.3420000448822999E-2</c:v>
                </c:pt>
                <c:pt idx="6029">
                  <c:v>2.7349999174475701E-2</c:v>
                </c:pt>
                <c:pt idx="6030">
                  <c:v>0.29625999927520802</c:v>
                </c:pt>
                <c:pt idx="6031">
                  <c:v>1.5350000001490101E-2</c:v>
                </c:pt>
                <c:pt idx="6032">
                  <c:v>2.71499995142221E-2</c:v>
                </c:pt>
                <c:pt idx="6033">
                  <c:v>0.305130004882813</c:v>
                </c:pt>
                <c:pt idx="6034">
                  <c:v>0.58540999889373802</c:v>
                </c:pt>
                <c:pt idx="6035">
                  <c:v>0.669269979000092</c:v>
                </c:pt>
                <c:pt idx="6036">
                  <c:v>0.53200000524520896</c:v>
                </c:pt>
                <c:pt idx="6037">
                  <c:v>0.582069993019104</c:v>
                </c:pt>
                <c:pt idx="6038">
                  <c:v>0.29978999495506298</c:v>
                </c:pt>
                <c:pt idx="6039">
                  <c:v>5.0969999283552198E-2</c:v>
                </c:pt>
                <c:pt idx="6040">
                  <c:v>1.10794997215271</c:v>
                </c:pt>
                <c:pt idx="6041">
                  <c:v>1.07146000862122</c:v>
                </c:pt>
                <c:pt idx="6042">
                  <c:v>0.35440000891685502</c:v>
                </c:pt>
                <c:pt idx="6043">
                  <c:v>2.13734006881714</c:v>
                </c:pt>
                <c:pt idx="6044">
                  <c:v>3.0789999291300801E-2</c:v>
                </c:pt>
                <c:pt idx="6045">
                  <c:v>1.6669999808072999E-2</c:v>
                </c:pt>
                <c:pt idx="6046">
                  <c:v>0.48770999908447299</c:v>
                </c:pt>
                <c:pt idx="6047">
                  <c:v>3.2760001718997997E-2</c:v>
                </c:pt>
                <c:pt idx="6048">
                  <c:v>1.15999998524785E-3</c:v>
                </c:pt>
                <c:pt idx="6049">
                  <c:v>1.94199997931719E-2</c:v>
                </c:pt>
                <c:pt idx="6050">
                  <c:v>1.31999999284744E-2</c:v>
                </c:pt>
                <c:pt idx="6051">
                  <c:v>2.10500005632639E-2</c:v>
                </c:pt>
                <c:pt idx="6052">
                  <c:v>4.2399998754262903E-2</c:v>
                </c:pt>
                <c:pt idx="6053">
                  <c:v>1.83400008827448E-2</c:v>
                </c:pt>
                <c:pt idx="6054">
                  <c:v>1.35099999606609E-2</c:v>
                </c:pt>
                <c:pt idx="6055">
                  <c:v>5.22600002586842E-2</c:v>
                </c:pt>
                <c:pt idx="6056">
                  <c:v>5.9450000524520902E-2</c:v>
                </c:pt>
                <c:pt idx="6057">
                  <c:v>0.108810000121593</c:v>
                </c:pt>
                <c:pt idx="6058">
                  <c:v>0.37189999222755399</c:v>
                </c:pt>
                <c:pt idx="6059">
                  <c:v>0.33109000325202897</c:v>
                </c:pt>
                <c:pt idx="6060">
                  <c:v>0.44560998678207397</c:v>
                </c:pt>
                <c:pt idx="6061">
                  <c:v>3.31199988722801E-2</c:v>
                </c:pt>
                <c:pt idx="6062">
                  <c:v>2.4890000000596001E-2</c:v>
                </c:pt>
                <c:pt idx="6063">
                  <c:v>1.44100002944469E-2</c:v>
                </c:pt>
                <c:pt idx="6064">
                  <c:v>0.122400000691414</c:v>
                </c:pt>
                <c:pt idx="6065">
                  <c:v>3.1769998371601098E-2</c:v>
                </c:pt>
                <c:pt idx="6066">
                  <c:v>1.92300006747246E-2</c:v>
                </c:pt>
                <c:pt idx="6067">
                  <c:v>4.4330000877380399E-2</c:v>
                </c:pt>
                <c:pt idx="6068">
                  <c:v>3.4189999103546101E-2</c:v>
                </c:pt>
                <c:pt idx="6069">
                  <c:v>0.1824000030756</c:v>
                </c:pt>
                <c:pt idx="6070">
                  <c:v>3.1599998474121101E-2</c:v>
                </c:pt>
                <c:pt idx="6071">
                  <c:v>2.26600002497435E-2</c:v>
                </c:pt>
                <c:pt idx="6072">
                  <c:v>0.38765001296997098</c:v>
                </c:pt>
                <c:pt idx="6073">
                  <c:v>4.3559998273849501E-2</c:v>
                </c:pt>
                <c:pt idx="6074">
                  <c:v>2.7550000697374299E-2</c:v>
                </c:pt>
                <c:pt idx="6075">
                  <c:v>3.9299998432397801E-2</c:v>
                </c:pt>
                <c:pt idx="6076">
                  <c:v>1.7300000181421601E-3</c:v>
                </c:pt>
                <c:pt idx="6077">
                  <c:v>2.5979999452829399E-2</c:v>
                </c:pt>
                <c:pt idx="6078">
                  <c:v>4.72100004553795E-2</c:v>
                </c:pt>
                <c:pt idx="6079">
                  <c:v>3.5909999161958701E-2</c:v>
                </c:pt>
                <c:pt idx="6080">
                  <c:v>2.3019999265670801E-2</c:v>
                </c:pt>
                <c:pt idx="6081">
                  <c:v>2.3940000683069201E-2</c:v>
                </c:pt>
                <c:pt idx="6082">
                  <c:v>1.8959999084472701E-2</c:v>
                </c:pt>
                <c:pt idx="6083">
                  <c:v>1.0750000365078401E-2</c:v>
                </c:pt>
                <c:pt idx="6084">
                  <c:v>0.128110006451607</c:v>
                </c:pt>
                <c:pt idx="6085">
                  <c:v>4.3290000408887898E-2</c:v>
                </c:pt>
                <c:pt idx="6086">
                  <c:v>2.2469999268651002E-2</c:v>
                </c:pt>
                <c:pt idx="6087">
                  <c:v>3.4940000623464598E-2</c:v>
                </c:pt>
                <c:pt idx="6088">
                  <c:v>0.12816999852657299</c:v>
                </c:pt>
                <c:pt idx="6089">
                  <c:v>1.7100000753998802E-2</c:v>
                </c:pt>
                <c:pt idx="6090">
                  <c:v>0.106310002505779</c:v>
                </c:pt>
                <c:pt idx="6091">
                  <c:v>0.26638999581336997</c:v>
                </c:pt>
                <c:pt idx="6092">
                  <c:v>2.7529999613761898E-2</c:v>
                </c:pt>
                <c:pt idx="6093">
                  <c:v>1.52399996295571E-2</c:v>
                </c:pt>
                <c:pt idx="6094">
                  <c:v>0.47365999221801802</c:v>
                </c:pt>
                <c:pt idx="6095">
                  <c:v>0.420700013637543</c:v>
                </c:pt>
                <c:pt idx="6096">
                  <c:v>2.3760000243783001E-2</c:v>
                </c:pt>
                <c:pt idx="6097">
                  <c:v>0.54970002174377397</c:v>
                </c:pt>
                <c:pt idx="6098">
                  <c:v>1.7079999670386301E-2</c:v>
                </c:pt>
                <c:pt idx="6099">
                  <c:v>1.7300000414252299E-2</c:v>
                </c:pt>
                <c:pt idx="6100">
                  <c:v>1.95499993860722E-2</c:v>
                </c:pt>
                <c:pt idx="6101">
                  <c:v>3.04499994963408E-2</c:v>
                </c:pt>
                <c:pt idx="6102">
                  <c:v>3.04499994963408E-2</c:v>
                </c:pt>
                <c:pt idx="6103">
                  <c:v>3.6169998347759198E-2</c:v>
                </c:pt>
                <c:pt idx="6104">
                  <c:v>2.35799998044968E-2</c:v>
                </c:pt>
                <c:pt idx="6105">
                  <c:v>1.8950000405311598E-2</c:v>
                </c:pt>
                <c:pt idx="6106">
                  <c:v>2.7259999886155101E-2</c:v>
                </c:pt>
                <c:pt idx="6107">
                  <c:v>4.32699993252754E-2</c:v>
                </c:pt>
                <c:pt idx="6108">
                  <c:v>1.25200003385544E-2</c:v>
                </c:pt>
                <c:pt idx="6109">
                  <c:v>1.69300008565187E-2</c:v>
                </c:pt>
                <c:pt idx="6110">
                  <c:v>0.81788998842239402</c:v>
                </c:pt>
                <c:pt idx="6111">
                  <c:v>1.3150000013411E-2</c:v>
                </c:pt>
                <c:pt idx="6112">
                  <c:v>2.19999998807907E-2</c:v>
                </c:pt>
                <c:pt idx="6113">
                  <c:v>1.6799299716949501</c:v>
                </c:pt>
                <c:pt idx="6114">
                  <c:v>3.4120000898838002E-2</c:v>
                </c:pt>
                <c:pt idx="6115">
                  <c:v>4.6289999037980999E-2</c:v>
                </c:pt>
                <c:pt idx="6116">
                  <c:v>0.104580000042915</c:v>
                </c:pt>
                <c:pt idx="6117">
                  <c:v>6.1990000307560002E-2</c:v>
                </c:pt>
                <c:pt idx="6118">
                  <c:v>0.102899998426437</c:v>
                </c:pt>
                <c:pt idx="6119">
                  <c:v>6.13600015640259E-2</c:v>
                </c:pt>
                <c:pt idx="6120">
                  <c:v>0.16967999935150099</c:v>
                </c:pt>
                <c:pt idx="6121">
                  <c:v>0.23684999346733099</c:v>
                </c:pt>
                <c:pt idx="6122">
                  <c:v>0.33860999345779402</c:v>
                </c:pt>
                <c:pt idx="6123">
                  <c:v>2.38099992275238E-2</c:v>
                </c:pt>
                <c:pt idx="6124">
                  <c:v>0.108690001070499</c:v>
                </c:pt>
                <c:pt idx="6125">
                  <c:v>1.25700002536178E-2</c:v>
                </c:pt>
                <c:pt idx="6126">
                  <c:v>1.48299997672439E-2</c:v>
                </c:pt>
                <c:pt idx="6127">
                  <c:v>1.4200000092387199E-2</c:v>
                </c:pt>
                <c:pt idx="6128">
                  <c:v>1.6780000180005999E-2</c:v>
                </c:pt>
                <c:pt idx="6129">
                  <c:v>1.8980000168085098E-2</c:v>
                </c:pt>
                <c:pt idx="6130">
                  <c:v>0.16317999362945601</c:v>
                </c:pt>
                <c:pt idx="6131">
                  <c:v>2.21599992364645E-2</c:v>
                </c:pt>
                <c:pt idx="6132">
                  <c:v>1.05699999257922E-2</c:v>
                </c:pt>
                <c:pt idx="6133">
                  <c:v>1.7149999737739601E-2</c:v>
                </c:pt>
                <c:pt idx="6134">
                  <c:v>5.5179998278617901E-2</c:v>
                </c:pt>
                <c:pt idx="6135">
                  <c:v>2.4059999734163302E-2</c:v>
                </c:pt>
                <c:pt idx="6136">
                  <c:v>1.6450000926852199E-2</c:v>
                </c:pt>
                <c:pt idx="6137">
                  <c:v>2.61100009083748E-2</c:v>
                </c:pt>
                <c:pt idx="6138">
                  <c:v>2.1330000832676901E-2</c:v>
                </c:pt>
                <c:pt idx="6139">
                  <c:v>1.0789999738335601E-2</c:v>
                </c:pt>
                <c:pt idx="6140">
                  <c:v>1.9750000908970802E-2</c:v>
                </c:pt>
                <c:pt idx="6141">
                  <c:v>1.6809999942779499E-2</c:v>
                </c:pt>
                <c:pt idx="6142">
                  <c:v>1.6960000619292301E-2</c:v>
                </c:pt>
                <c:pt idx="6143">
                  <c:v>1.48000000044703E-2</c:v>
                </c:pt>
                <c:pt idx="6144">
                  <c:v>4.5549999922514003E-2</c:v>
                </c:pt>
                <c:pt idx="6145">
                  <c:v>2.37799994647503E-2</c:v>
                </c:pt>
                <c:pt idx="6146">
                  <c:v>2.4000000208616298E-2</c:v>
                </c:pt>
                <c:pt idx="6147">
                  <c:v>1.6950000077486E-2</c:v>
                </c:pt>
                <c:pt idx="6148">
                  <c:v>2.8440000489354099E-2</c:v>
                </c:pt>
                <c:pt idx="6149">
                  <c:v>1.6459999606013302E-2</c:v>
                </c:pt>
                <c:pt idx="6150">
                  <c:v>1.5390000306069899E-2</c:v>
                </c:pt>
                <c:pt idx="6151">
                  <c:v>1.6429999843239802E-2</c:v>
                </c:pt>
                <c:pt idx="6152">
                  <c:v>2.38499995321035E-2</c:v>
                </c:pt>
                <c:pt idx="6153">
                  <c:v>1.7480000853538499E-2</c:v>
                </c:pt>
                <c:pt idx="6154">
                  <c:v>1.9269999116659199E-2</c:v>
                </c:pt>
                <c:pt idx="6155">
                  <c:v>2.19899993389845E-2</c:v>
                </c:pt>
                <c:pt idx="6156">
                  <c:v>1.2459999881684799E-2</c:v>
                </c:pt>
                <c:pt idx="6157">
                  <c:v>5.0009999424219097E-2</c:v>
                </c:pt>
                <c:pt idx="6158">
                  <c:v>6.5190002322197002E-2</c:v>
                </c:pt>
                <c:pt idx="6159">
                  <c:v>3.4910000860691098E-2</c:v>
                </c:pt>
                <c:pt idx="6160">
                  <c:v>2.86200009286404E-2</c:v>
                </c:pt>
                <c:pt idx="6161">
                  <c:v>1.2740000151097801E-2</c:v>
                </c:pt>
                <c:pt idx="6162">
                  <c:v>2.29000002145767E-2</c:v>
                </c:pt>
                <c:pt idx="6163">
                  <c:v>1.31099997088313E-2</c:v>
                </c:pt>
                <c:pt idx="6164">
                  <c:v>3.7480000406503698E-2</c:v>
                </c:pt>
                <c:pt idx="6165">
                  <c:v>2.6939999312162399E-2</c:v>
                </c:pt>
                <c:pt idx="6166">
                  <c:v>2.36300006508827E-2</c:v>
                </c:pt>
                <c:pt idx="6167">
                  <c:v>0.224110007286072</c:v>
                </c:pt>
                <c:pt idx="6168">
                  <c:v>9.2170000076293904E-2</c:v>
                </c:pt>
                <c:pt idx="6169">
                  <c:v>2.77800001204014E-2</c:v>
                </c:pt>
                <c:pt idx="6170">
                  <c:v>1.75700001418591E-2</c:v>
                </c:pt>
                <c:pt idx="6171">
                  <c:v>2.0169999450445199E-2</c:v>
                </c:pt>
                <c:pt idx="6172">
                  <c:v>1.30599997937679E-2</c:v>
                </c:pt>
                <c:pt idx="6173">
                  <c:v>2.52100005745888E-2</c:v>
                </c:pt>
                <c:pt idx="6174">
                  <c:v>2.9720000922679901E-2</c:v>
                </c:pt>
                <c:pt idx="6175">
                  <c:v>1.4960000291466701E-2</c:v>
                </c:pt>
                <c:pt idx="6176">
                  <c:v>3.4639999270439099E-2</c:v>
                </c:pt>
                <c:pt idx="6177">
                  <c:v>3.2900001853704501E-2</c:v>
                </c:pt>
                <c:pt idx="6178">
                  <c:v>3.0090000480413399E-2</c:v>
                </c:pt>
                <c:pt idx="6179">
                  <c:v>2.70199999213219E-2</c:v>
                </c:pt>
                <c:pt idx="6180">
                  <c:v>3.7259999662637697E-2</c:v>
                </c:pt>
                <c:pt idx="6181">
                  <c:v>1.7260000109672501E-2</c:v>
                </c:pt>
                <c:pt idx="6182">
                  <c:v>1.85199994593859E-2</c:v>
                </c:pt>
                <c:pt idx="6183">
                  <c:v>3.3720001578331001E-2</c:v>
                </c:pt>
                <c:pt idx="6184">
                  <c:v>7.0799998939037295E-2</c:v>
                </c:pt>
                <c:pt idx="6185">
                  <c:v>0.79695999622345004</c:v>
                </c:pt>
                <c:pt idx="6186">
                  <c:v>3.7170000374317197E-2</c:v>
                </c:pt>
                <c:pt idx="6187">
                  <c:v>2.4749999865889501E-2</c:v>
                </c:pt>
                <c:pt idx="6188">
                  <c:v>0.209729999303818</c:v>
                </c:pt>
                <c:pt idx="6189">
                  <c:v>1.27299996092916E-2</c:v>
                </c:pt>
                <c:pt idx="6190">
                  <c:v>1.0610000230372001E-2</c:v>
                </c:pt>
                <c:pt idx="6191">
                  <c:v>1.68500002473593E-2</c:v>
                </c:pt>
                <c:pt idx="6192">
                  <c:v>1.68999992311001E-2</c:v>
                </c:pt>
                <c:pt idx="6193">
                  <c:v>1.7500000074505799E-2</c:v>
                </c:pt>
                <c:pt idx="6194">
                  <c:v>2.9720000922679901E-2</c:v>
                </c:pt>
                <c:pt idx="6195">
                  <c:v>1.42799997702241E-2</c:v>
                </c:pt>
                <c:pt idx="6196">
                  <c:v>2.3469999432563799E-2</c:v>
                </c:pt>
                <c:pt idx="6197">
                  <c:v>4.8930000513792003E-2</c:v>
                </c:pt>
                <c:pt idx="6198">
                  <c:v>3.30899991095066E-2</c:v>
                </c:pt>
                <c:pt idx="6199">
                  <c:v>5.6469999253749799E-2</c:v>
                </c:pt>
                <c:pt idx="6200">
                  <c:v>6.2660001218318898E-2</c:v>
                </c:pt>
                <c:pt idx="6201">
                  <c:v>0.13257999718189201</c:v>
                </c:pt>
                <c:pt idx="6202">
                  <c:v>0.39243000745773299</c:v>
                </c:pt>
                <c:pt idx="6203">
                  <c:v>0.16119000315666199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00576"/>
        <c:axId val="36635776"/>
      </c:scatterChar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34200576"/>
        <c:axId val="36635776"/>
      </c:scatterChart>
      <c:valAx>
        <c:axId val="34200576"/>
        <c:scaling>
          <c:orientation val="minMax"/>
          <c:max val="42604.481299363397"/>
          <c:min val="42597.482472650503"/>
        </c:scaling>
        <c:delete val="0"/>
        <c:axPos val="b"/>
        <c:title>
          <c:tx>
            <c:rich>
              <a:bodyPr/>
              <a:lstStyle/>
              <a:p>
                <a:r>
                  <a:rPr lang="en-US"/>
                  <a:t>Date Time</a:t>
                </a:r>
              </a:p>
            </c:rich>
          </c:tx>
          <c:layout/>
          <c:overlay val="0"/>
        </c:title>
        <c:numFmt formatCode="ddd\ mm/dd/yy" sourceLinked="1"/>
        <c:majorTickMark val="cross"/>
        <c:minorTickMark val="none"/>
        <c:tickLblPos val="nextTo"/>
        <c:crossAx val="36635776"/>
        <c:crosses val="autoZero"/>
        <c:crossBetween val="midCat"/>
      </c:valAx>
      <c:valAx>
        <c:axId val="36635776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r>
                  <a:rPr lang="en-US"/>
                  <a:t>ArcSOC Elapsed Time (sec)</a:t>
                </a:r>
              </a:p>
            </c:rich>
          </c:tx>
          <c:layout/>
          <c:overlay val="0"/>
        </c:title>
        <c:numFmt formatCode="#,##0.0000" sourceLinked="1"/>
        <c:majorTickMark val="cross"/>
        <c:minorTickMark val="cross"/>
        <c:tickLblPos val="nextTo"/>
        <c:crossAx val="34200576"/>
        <c:crosses val="autoZero"/>
        <c:crossBetween val="between"/>
      </c:valAx>
      <c:spPr>
        <a:solidFill>
          <a:srgbClr val="4F81BD">
            <a:alpha val="0"/>
          </a:srgbClr>
        </a:solidFill>
      </c:spPr>
    </c:plotArea>
    <c:legend>
      <c:legendPos val="r"/>
      <c:layout/>
      <c:overlay val="0"/>
      <c:spPr>
        <a:solidFill>
          <a:srgbClr val="D3D3D3"/>
        </a:solidFill>
        <a:ln w="12700">
          <a:solidFill>
            <a:srgbClr val="006400"/>
          </a:solidFill>
          <a:prstDash val="solid"/>
        </a:ln>
      </c:spPr>
      <c:txPr>
        <a:bodyPr/>
        <a:lstStyle/>
        <a:p>
          <a:pPr>
            <a:defRPr sz="800">
              <a:solidFill>
                <a:srgbClr val="000000"/>
              </a:solidFill>
              <a:cs typeface="Arial Unicode MS"/>
            </a:defRPr>
          </a:pPr>
          <a:endParaRPr lang="en-US"/>
        </a:p>
      </c:txPr>
    </c:legend>
    <c:plotVisOnly val="1"/>
    <c:dispBlanksAs val="zero"/>
    <c:showDLblsOverMax val="1"/>
  </c:chart>
  <c:spPr>
    <a:solidFill>
      <a:srgbClr val="4F81BD">
        <a:alpha val="0"/>
      </a:srgbClr>
    </a:solidFill>
    <a:ln w="25400">
      <a:solidFill>
        <a:srgbClr val="8FBC8B"/>
      </a:solidFill>
      <a:prstDash val="solid"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3748-5324-4616-8ED1-3287EB1EE569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C21DD-2A0E-4A03-9334-22721C89D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88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D14DB-A5E3-4400-A67A-AF6089B3201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6EF1-4FD8-40F2-95E6-68F3BE0B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0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EF1-4FD8-40F2-95E6-68F3BE0B74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4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297-D51E-461D-A596-63C1BEA56997}" type="datetime1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EAB4-EB5E-462A-9836-E69E13F27F2D}" type="datetime1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1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90058" y="6472385"/>
            <a:ext cx="1291936" cy="160480"/>
          </a:xfrm>
        </p:spPr>
        <p:txBody>
          <a:bodyPr/>
          <a:lstStyle/>
          <a:p>
            <a:fld id="{D4ABB6AB-A728-4889-9AE5-114048EB6D40}" type="datetime1">
              <a:rPr lang="en-US" smtClean="0"/>
              <a:t>8/23/2016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57202" y="200311"/>
            <a:ext cx="7624344" cy="838200"/>
          </a:xfrm>
          <a:prstGeom prst="rect">
            <a:avLst/>
          </a:prstGeom>
          <a:solidFill>
            <a:srgbClr val="19313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90057" y="200311"/>
            <a:ext cx="190943" cy="841664"/>
          </a:xfrm>
          <a:prstGeom prst="rect">
            <a:avLst/>
          </a:prstGeom>
          <a:solidFill>
            <a:srgbClr val="29721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565644" y="6469580"/>
            <a:ext cx="7349756" cy="159820"/>
          </a:xfrm>
          <a:prstGeom prst="rect">
            <a:avLst/>
          </a:prstGeom>
          <a:solidFill>
            <a:srgbClr val="19313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0057" y="6472384"/>
            <a:ext cx="1291936" cy="160480"/>
          </a:xfrm>
          <a:prstGeom prst="rect">
            <a:avLst/>
          </a:prstGeom>
          <a:solidFill>
            <a:srgbClr val="C6701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:\D\1 Admin\Logo\NebraskaMAP\NeMAPLogo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77"/>
          <a:stretch/>
        </p:blipFill>
        <p:spPr bwMode="auto">
          <a:xfrm>
            <a:off x="8081545" y="176346"/>
            <a:ext cx="877287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71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B33D-487B-44E6-83B9-44678F67C906}" type="datetime1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C03E-543A-459E-A572-3D70C110B168}" type="datetime1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1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00FD-D482-45E8-AF3E-1BF85BEFB8A5}" type="datetime1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3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452-6E80-45B2-A750-110E9EF8C1EF}" type="datetime1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5AC-F3A2-470B-B003-4E3E6B6D8138}" type="datetime1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4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8B19-B730-4403-87E8-0587851EBDA3}" type="datetime1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D348-240A-4E88-87A7-BFA79091CD1C}" type="datetime1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0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4B842-B386-470C-A2D1-4852BDDB6019}" type="datetime1">
              <a:rPr lang="en-US" smtClean="0"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UNL School of Natural Resources| 11.19.2014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110D3-AFED-4636-AA54-5A53B4B948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90058" y="6472385"/>
            <a:ext cx="1291936" cy="1604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565644" y="6469580"/>
            <a:ext cx="7349756" cy="159820"/>
          </a:xfrm>
          <a:prstGeom prst="rect">
            <a:avLst/>
          </a:prstGeom>
          <a:solidFill>
            <a:srgbClr val="19313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90057" y="6472384"/>
            <a:ext cx="1291936" cy="160480"/>
          </a:xfrm>
          <a:prstGeom prst="rect">
            <a:avLst/>
          </a:prstGeom>
          <a:solidFill>
            <a:srgbClr val="C6701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maps.nebraska.gov/dnr/floodplain" TargetMode="External"/><Relationship Id="rId3" Type="http://schemas.openxmlformats.org/officeDocument/2006/relationships/hyperlink" Target="http://prodmaps2.ne.gov/geocortex/essentials/nemap/restmanager" TargetMode="External"/><Relationship Id="rId7" Type="http://schemas.openxmlformats.org/officeDocument/2006/relationships/hyperlink" Target="http://devmaps2.ne.gov/geocortex/essentials/ndor/restmanager" TargetMode="External"/><Relationship Id="rId2" Type="http://schemas.openxmlformats.org/officeDocument/2006/relationships/hyperlink" Target="http://maps.nebraska.gov/nemap/parcel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vmaps2.ne.gov/Html5NDOR/Index.html?configBase=http://devmaps2.ne.gov/Geocortex/Essentials/NDOR/REST/sites/EnvironmentalReivew/viewers/PER/virtualdirectory/Resources/Config/Default" TargetMode="External"/><Relationship Id="rId5" Type="http://schemas.openxmlformats.org/officeDocument/2006/relationships/hyperlink" Target="http://prodmaps2.ne.gov/geocortex/essentials/census/restmanager" TargetMode="External"/><Relationship Id="rId10" Type="http://schemas.openxmlformats.org/officeDocument/2006/relationships/hyperlink" Target="http://maps.sarpy.com/html5viewer/index.html?Viewer=SIMS" TargetMode="External"/><Relationship Id="rId4" Type="http://schemas.openxmlformats.org/officeDocument/2006/relationships/hyperlink" Target="http://prodmaps2.ne.gov/Census/Index.html?configBase=http://prodmaps2.ne.gov/Geocortex/Essentials/Census/REST/sites/Thomas_Block_Boundary_Suggestion_Project/viewers/BBSP/virtualdirectory/Resources/Config/Default" TargetMode="External"/><Relationship Id="rId9" Type="http://schemas.openxmlformats.org/officeDocument/2006/relationships/hyperlink" Target="http://prodmaps2.ne.gov/geocortex/essentials/dnr/restmanag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29200" y="27432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74E6B"/>
                </a:solidFill>
                <a:latin typeface="Century Gothic" panose="020B0502020202020204" pitchFamily="34" charset="0"/>
              </a:rPr>
              <a:t>Nathan Watermeier</a:t>
            </a:r>
          </a:p>
          <a:p>
            <a:pPr algn="r"/>
            <a:r>
              <a:rPr lang="en-US" sz="1600" b="1" dirty="0" smtClean="0">
                <a:latin typeface="Century Gothic" panose="020B0502020202020204" pitchFamily="34" charset="0"/>
              </a:rPr>
              <a:t>State GIS Coordinator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4157246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74E6B"/>
                </a:solidFill>
                <a:latin typeface="Century Gothic" panose="020B0502020202020204" pitchFamily="34" charset="0"/>
              </a:rPr>
              <a:t>Office of the CIO, State of Nebraska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4948622"/>
            <a:ext cx="3728544" cy="13439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1000" y="34069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400" b="1" dirty="0">
                <a:solidFill>
                  <a:srgbClr val="074E6B"/>
                </a:solidFill>
                <a:latin typeface="Century Gothic" panose="020B0502020202020204" pitchFamily="34" charset="0"/>
              </a:rPr>
              <a:t>Jeff Timm</a:t>
            </a:r>
          </a:p>
          <a:p>
            <a:pPr algn="r"/>
            <a:r>
              <a:rPr lang="en-US" sz="1600" b="1" dirty="0" smtClean="0">
                <a:latin typeface="Century Gothic" panose="020B0502020202020204" pitchFamily="34" charset="0"/>
              </a:rPr>
              <a:t>IT Application </a:t>
            </a:r>
            <a:r>
              <a:rPr lang="en-US" sz="1600" b="1" dirty="0">
                <a:latin typeface="Century Gothic" panose="020B0502020202020204" pitchFamily="34" charset="0"/>
              </a:rPr>
              <a:t>Developer </a:t>
            </a:r>
            <a:r>
              <a:rPr lang="en-US" sz="1600" b="1" dirty="0" smtClean="0">
                <a:latin typeface="Century Gothic" panose="020B0502020202020204" pitchFamily="34" charset="0"/>
              </a:rPr>
              <a:t>Sr.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9" y="3733013"/>
            <a:ext cx="1989040" cy="1525574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30866" y="5334000"/>
            <a:ext cx="4115386" cy="104471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2016 MAGIC GIS Clearinghouse Summit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August 23, 2016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Lawrence, Kansas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1828800"/>
            <a:ext cx="7772400" cy="139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i="1" dirty="0" smtClean="0">
                <a:solidFill>
                  <a:srgbClr val="074E6B"/>
                </a:solidFill>
                <a:latin typeface="Century Gothic" panose="020B0502020202020204" pitchFamily="34" charset="0"/>
              </a:rPr>
              <a:t>State of the State Clearinghouses</a:t>
            </a:r>
            <a:r>
              <a:rPr lang="en-US" dirty="0" smtClean="0">
                <a:solidFill>
                  <a:srgbClr val="074E6B"/>
                </a:solidFill>
                <a:latin typeface="Century Gothic" panose="020B0502020202020204" pitchFamily="34" charset="0"/>
              </a:rPr>
              <a:t/>
            </a:r>
            <a:br>
              <a:rPr lang="en-US" dirty="0" smtClean="0">
                <a:solidFill>
                  <a:srgbClr val="074E6B"/>
                </a:solidFill>
                <a:latin typeface="Century Gothic" panose="020B0502020202020204" pitchFamily="34" charset="0"/>
              </a:rPr>
            </a:br>
            <a:r>
              <a:rPr lang="en-US" dirty="0" smtClean="0">
                <a:solidFill>
                  <a:schemeClr val="tx1"/>
                </a:solidFill>
              </a:rPr>
              <a:t>                  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2" descr="C:\D\1 Admin\Logo\NebraskaMAP\NeMAP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381000"/>
            <a:ext cx="7319963" cy="13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Parcel and Addresses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610600" cy="4430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>
            <a:noAutofit/>
          </a:bodyPr>
          <a:lstStyle/>
          <a:p>
            <a:r>
              <a:rPr lang="en-US" sz="2400" dirty="0" smtClean="0"/>
              <a:t>Census Block Boundary Suggestion Program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4"/>
          <a:stretch/>
        </p:blipFill>
        <p:spPr bwMode="auto">
          <a:xfrm>
            <a:off x="762000" y="1096361"/>
            <a:ext cx="7620000" cy="5304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Workflows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19200"/>
            <a:ext cx="5448300" cy="360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6"/>
          <a:stretch/>
        </p:blipFill>
        <p:spPr bwMode="auto">
          <a:xfrm>
            <a:off x="4029075" y="1924929"/>
            <a:ext cx="4810125" cy="4399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7159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State of Nebraska Geocortex Users Group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295400"/>
            <a:ext cx="8793480" cy="486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FAQs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97"/>
          <a:stretch/>
        </p:blipFill>
        <p:spPr bwMode="auto">
          <a:xfrm>
            <a:off x="533400" y="1295400"/>
            <a:ext cx="7799129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Map Viewers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dirty="0" smtClean="0"/>
              <a:t>Parcel </a:t>
            </a:r>
            <a:r>
              <a:rPr lang="en-US" sz="2400" b="0" dirty="0"/>
              <a:t>and Address </a:t>
            </a:r>
            <a:r>
              <a:rPr lang="en-US" sz="2400" b="0" dirty="0" smtClean="0"/>
              <a:t>Geodatabase </a:t>
            </a:r>
          </a:p>
          <a:p>
            <a:pPr lvl="1"/>
            <a:r>
              <a:rPr lang="en-US" sz="2000" b="0" dirty="0" smtClean="0">
                <a:hlinkClick r:id="rId2"/>
              </a:rPr>
              <a:t>Viewer</a:t>
            </a:r>
            <a:r>
              <a:rPr lang="en-US" sz="2000" b="0" dirty="0" smtClean="0"/>
              <a:t>   </a:t>
            </a:r>
            <a:r>
              <a:rPr lang="en-US" sz="2000" b="0" dirty="0" smtClean="0">
                <a:hlinkClick r:id="rId3"/>
              </a:rPr>
              <a:t>Manager</a:t>
            </a:r>
            <a:endParaRPr lang="en-US" sz="2000" b="0" dirty="0" smtClean="0"/>
          </a:p>
          <a:p>
            <a:r>
              <a:rPr lang="en-US" sz="2400" b="0" dirty="0" smtClean="0"/>
              <a:t>Census </a:t>
            </a:r>
            <a:r>
              <a:rPr lang="en-US" sz="2400" b="0" dirty="0"/>
              <a:t>Block Boundary Suggestion </a:t>
            </a:r>
            <a:r>
              <a:rPr lang="en-US" sz="2400" b="0" dirty="0" smtClean="0"/>
              <a:t>Program </a:t>
            </a:r>
          </a:p>
          <a:p>
            <a:pPr lvl="1"/>
            <a:r>
              <a:rPr lang="en-US" sz="2000" b="0" dirty="0" smtClean="0">
                <a:hlinkClick r:id="rId4"/>
              </a:rPr>
              <a:t>Viewer</a:t>
            </a:r>
            <a:r>
              <a:rPr lang="en-US" sz="2000" b="0" dirty="0" smtClean="0"/>
              <a:t>    </a:t>
            </a:r>
            <a:r>
              <a:rPr lang="en-US" sz="2000" b="0" dirty="0" smtClean="0">
                <a:hlinkClick r:id="rId5"/>
              </a:rPr>
              <a:t>Manager</a:t>
            </a:r>
            <a:endParaRPr lang="en-US" sz="2000" b="0" dirty="0" smtClean="0"/>
          </a:p>
          <a:p>
            <a:r>
              <a:rPr lang="en-US" sz="2400" b="0" dirty="0" smtClean="0"/>
              <a:t>Planning Environmental Review </a:t>
            </a:r>
          </a:p>
          <a:p>
            <a:pPr lvl="1"/>
            <a:r>
              <a:rPr lang="en-US" sz="2000" b="0" dirty="0" smtClean="0">
                <a:hlinkClick r:id="rId6"/>
              </a:rPr>
              <a:t>Viewer</a:t>
            </a:r>
            <a:r>
              <a:rPr lang="en-US" sz="2000" b="0" dirty="0" smtClean="0"/>
              <a:t>   </a:t>
            </a:r>
            <a:r>
              <a:rPr lang="en-US" sz="2000" b="0" dirty="0" smtClean="0">
                <a:hlinkClick r:id="rId7"/>
              </a:rPr>
              <a:t>Manager</a:t>
            </a:r>
            <a:endParaRPr lang="en-US" sz="2000" b="0" dirty="0" smtClean="0"/>
          </a:p>
          <a:p>
            <a:r>
              <a:rPr lang="en-US" sz="2400" b="0" dirty="0" smtClean="0"/>
              <a:t>Floodplain Management</a:t>
            </a:r>
          </a:p>
          <a:p>
            <a:pPr lvl="1"/>
            <a:r>
              <a:rPr lang="en-US" sz="2000" b="0" dirty="0" smtClean="0">
                <a:hlinkClick r:id="rId8"/>
              </a:rPr>
              <a:t>Viewer</a:t>
            </a:r>
            <a:r>
              <a:rPr lang="en-US" sz="2000" b="0" dirty="0" smtClean="0"/>
              <a:t>   </a:t>
            </a:r>
            <a:r>
              <a:rPr lang="en-US" sz="2000" b="0" dirty="0" smtClean="0">
                <a:hlinkClick r:id="rId9"/>
              </a:rPr>
              <a:t>Manager</a:t>
            </a:r>
            <a:endParaRPr lang="en-US" sz="2000" b="0" dirty="0" smtClean="0"/>
          </a:p>
          <a:p>
            <a:r>
              <a:rPr lang="en-US" sz="2400" b="0" dirty="0" smtClean="0"/>
              <a:t>Sarpy County</a:t>
            </a:r>
          </a:p>
          <a:p>
            <a:pPr lvl="1"/>
            <a:r>
              <a:rPr lang="en-US" sz="2000" b="0" dirty="0" smtClean="0">
                <a:hlinkClick r:id="rId10"/>
              </a:rPr>
              <a:t>Viewer</a:t>
            </a:r>
            <a:endParaRPr lang="en-US" sz="2000" b="0" dirty="0"/>
          </a:p>
          <a:p>
            <a:endParaRPr lang="en-US" sz="2400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9313D"/>
                </a:solidFill>
              </a:rPr>
              <a:t>APOLLO – Big Data Analytics</a:t>
            </a:r>
            <a:endParaRPr lang="en-US" dirty="0">
              <a:solidFill>
                <a:srgbClr val="19313D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078789"/>
            <a:ext cx="8839200" cy="5322011"/>
            <a:chOff x="228600" y="685800"/>
            <a:chExt cx="8839200" cy="5322011"/>
          </a:xfrm>
        </p:grpSpPr>
        <p:grpSp>
          <p:nvGrpSpPr>
            <p:cNvPr id="4" name="Group 3"/>
            <p:cNvGrpSpPr/>
            <p:nvPr/>
          </p:nvGrpSpPr>
          <p:grpSpPr>
            <a:xfrm>
              <a:off x="228600" y="685800"/>
              <a:ext cx="8839200" cy="5322011"/>
              <a:chOff x="381000" y="1014662"/>
              <a:chExt cx="7843856" cy="4681288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014662"/>
                <a:ext cx="7840102" cy="8903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892419"/>
                <a:ext cx="7843856" cy="38035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458" b="47855"/>
            <a:stretch/>
          </p:blipFill>
          <p:spPr bwMode="auto">
            <a:xfrm>
              <a:off x="381000" y="3414711"/>
              <a:ext cx="1724025" cy="2200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80" y="2493815"/>
              <a:ext cx="1056409" cy="15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957" y="2243141"/>
              <a:ext cx="1056409" cy="15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632017" y="3677179"/>
            <a:ext cx="4195230" cy="23083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Large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Parcels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Land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Regional/Statewide Derivative </a:t>
            </a:r>
            <a:r>
              <a:rPr lang="en-US" dirty="0" smtClean="0">
                <a:solidFill>
                  <a:schemeClr val="bg1"/>
                </a:solidFill>
              </a:rPr>
              <a:t>Datasets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22" y="2172211"/>
            <a:ext cx="2181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Topics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 smtClean="0"/>
              <a:t>Geospatial / GIS Enterprise</a:t>
            </a:r>
            <a:endParaRPr lang="en-US" sz="2400" b="0" dirty="0" smtClean="0"/>
          </a:p>
          <a:p>
            <a:r>
              <a:rPr lang="en-US" sz="2400" b="0" dirty="0" smtClean="0"/>
              <a:t>Web Map Services with Geocortex</a:t>
            </a:r>
            <a:endParaRPr lang="en-US" sz="2000" b="0" dirty="0" smtClean="0"/>
          </a:p>
          <a:p>
            <a:r>
              <a:rPr lang="en-US" sz="2400" b="0" dirty="0" smtClean="0"/>
              <a:t>Managing LiDAR, Imagery, and other raster data with Apollo</a:t>
            </a:r>
            <a:endParaRPr lang="en-US" sz="2400" b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28850"/>
            <a:ext cx="8229600" cy="4629150"/>
          </a:xfrm>
        </p:spPr>
      </p:pic>
      <p:sp>
        <p:nvSpPr>
          <p:cNvPr id="7" name="Rectangle 6"/>
          <p:cNvSpPr/>
          <p:nvPr/>
        </p:nvSpPr>
        <p:spPr>
          <a:xfrm>
            <a:off x="228600" y="304800"/>
            <a:ext cx="7306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It’s all about the Data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5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Geospatial / GIS Enterprise Platform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914400" y="1371600"/>
            <a:ext cx="4230692" cy="5029200"/>
            <a:chOff x="2362200" y="1371600"/>
            <a:chExt cx="4230692" cy="50292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371600"/>
              <a:ext cx="4230692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156331" y="3395246"/>
              <a:ext cx="24824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342900" algn="ctr"/>
              <a:r>
                <a:rPr lang="en-US" sz="1600" b="1" dirty="0" smtClean="0"/>
                <a:t>OCIO Cloud </a:t>
              </a:r>
              <a:r>
                <a:rPr lang="en-US" sz="1600" b="1" dirty="0"/>
                <a:t>Services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810000" y="1755040"/>
            <a:ext cx="32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/>
            <a:r>
              <a:rPr lang="en-US" sz="1400" dirty="0" smtClean="0"/>
              <a:t>30+ TB</a:t>
            </a:r>
          </a:p>
          <a:p>
            <a:pPr indent="-514350"/>
            <a:r>
              <a:rPr lang="en-US" sz="1400" dirty="0" smtClean="0"/>
              <a:t>Redundant NAS and Backup</a:t>
            </a:r>
            <a:endParaRPr lang="en-US" sz="1400" dirty="0"/>
          </a:p>
          <a:p>
            <a:pPr marL="285750" lvl="1" indent="-342900"/>
            <a:r>
              <a:rPr lang="en-US" sz="1400" dirty="0" smtClean="0"/>
              <a:t>Secure FTP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234940" y="2895600"/>
            <a:ext cx="355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smtClean="0"/>
              <a:t>NebraskaMAP.gov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CKAN+Drupal</a:t>
            </a:r>
            <a:r>
              <a:rPr lang="en-US" sz="1600" dirty="0" smtClean="0"/>
              <a:t> (DKAN), Linux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APOLLO Cataloging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u="sng" dirty="0" smtClean="0"/>
          </a:p>
          <a:p>
            <a:r>
              <a:rPr lang="en-US" sz="1600" b="1" u="sng" dirty="0" smtClean="0"/>
              <a:t>Maps and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ArcGIS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APOLLO Data Portal and Imagine service processing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Geocortex </a:t>
            </a:r>
            <a:r>
              <a:rPr lang="en-US" sz="1600" dirty="0"/>
              <a:t>Essentials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Custom - JavaScript, HTML5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74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Redundancy and Performance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905000"/>
            <a:ext cx="62960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290808"/>
            <a:ext cx="7272338" cy="6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5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Monitoring and Performance Metrics</a:t>
            </a:r>
            <a:endParaRPr lang="en-US" sz="2800" dirty="0"/>
          </a:p>
        </p:txBody>
      </p:sp>
      <p:graphicFrame>
        <p:nvGraphicFramePr>
          <p:cNvPr id="4" name="Total Count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780903"/>
              </p:ext>
            </p:extLst>
          </p:nvPr>
        </p:nvGraphicFramePr>
        <p:xfrm>
          <a:off x="685800" y="1600200"/>
          <a:ext cx="7809948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83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/>
              <a:t>Monitoring and Performance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WaterResources/LakesRivers.MapServer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4898433"/>
              </p:ext>
            </p:extLst>
          </p:nvPr>
        </p:nvGraphicFramePr>
        <p:xfrm>
          <a:off x="304800" y="1752600"/>
          <a:ext cx="8591550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14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FirstNET Coverage Planning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" y="1295400"/>
            <a:ext cx="8966034" cy="47015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43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STemplate">
  <a:themeElements>
    <a:clrScheme name="NITC">
      <a:dk1>
        <a:sysClr val="windowText" lastClr="000000"/>
      </a:dk1>
      <a:lt1>
        <a:sysClr val="window" lastClr="FFFFFF"/>
      </a:lt1>
      <a:dk2>
        <a:srgbClr val="074E6B"/>
      </a:dk2>
      <a:lt2>
        <a:srgbClr val="69BE56"/>
      </a:lt2>
      <a:accent1>
        <a:srgbClr val="099D5B"/>
      </a:accent1>
      <a:accent2>
        <a:srgbClr val="636567"/>
      </a:accent2>
      <a:accent3>
        <a:srgbClr val="432E72"/>
      </a:accent3>
      <a:accent4>
        <a:srgbClr val="077E92"/>
      </a:accent4>
      <a:accent5>
        <a:srgbClr val="781B15"/>
      </a:accent5>
      <a:accent6>
        <a:srgbClr val="E69D27"/>
      </a:accent6>
      <a:hlink>
        <a:srgbClr val="0000FF"/>
      </a:hlink>
      <a:folHlink>
        <a:srgbClr val="800080"/>
      </a:folHlink>
    </a:clrScheme>
    <a:fontScheme name="NITC - 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7C7B958-576A-4EA0-9B1E-C7A4380BCDB3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257076B-C742-4558-B9F7-67132DECD01C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AB670411-3EAE-461A-AFF5-84F2717EE80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441AF049-60AC-4029-B131-1383DE2BC5CB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2D47DA8C-D27C-4446-B075-A1AD12E37F0C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FC8B569-F2C4-40EA-BDFE-E0AF6A276421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6999E03E-F9CA-4F32-8BB2-E77C1221BF18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B549A039-EE35-4C36-9474-8A4D934415AE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CB21C288-8F1D-43E3-8734-6467A8B1E57F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4E8BF818-192C-4C11-A98E-2A3916602E88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0E0741D-89DC-4E06-A324-BB9ABFD9CDF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16F3F7A-6139-4C05-881D-00A73545D812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40982E6-3881-4E1B-B887-1222753FEA58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9DA6BEA6-2A5A-4928-9F11-9A79A075DA10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74DABA58-EB5F-4EAB-B3AC-E2AB124223C0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06690EC9-07C1-44B4-919B-BA93C4099B4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2B438A61-426E-4DEA-A04B-CEAD27F82B53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DA9DE387-810B-49F9-AADD-A5A65EE9BAD9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D8AFFE91-DF64-4779-A6F0-4C2D28AFB036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C40CDC09-F8AB-4698-9F4A-87909EAE056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724CEC5-AED9-4E99-91C3-C183DD6E0ACB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9C5C8C75-1D25-461E-80E8-A24B290887D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18D3AB24-C7B8-4DDC-ABC1-6F6CB43837ED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52E0A787-5217-4C63-A77C-3AC62521D2F1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D724154E-92FF-43B6-AF0B-D1A14AE85672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CC02270A-A28A-45D2-8D9D-C160BDA95301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F4A51648-E6EA-471B-AF9D-4F13341FF53A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324727C2-ADBB-4556-9521-995B1126242B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D7A5DEAD-C5FA-418E-8BA2-0F4D32A3B364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5D1FDF29-FB61-4B16-8111-22F74E337ED8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A70AB646-8D14-420D-B993-501A15DECC1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A49224B-D56B-4C53-8717-71DCF7BE946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7CE5A995-7689-4516-8E36-7573C3D660CC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53B7D68-FB6A-4336-A9B5-60285CA9C10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36369665-2D85-4CAF-B9E2-F44F3B768A4E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B902FAB-C861-4735-AE5E-C6B99CDC93C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05DB8A5-601B-48D6-9236-1C1349967583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GISTemplate</Template>
  <TotalTime>4632</TotalTime>
  <Words>201</Words>
  <Application>Microsoft Office PowerPoint</Application>
  <PresentationFormat>On-screen Show (4:3)</PresentationFormat>
  <Paragraphs>64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Arial Unicode MS</vt:lpstr>
      <vt:lpstr>GISTemplate</vt:lpstr>
      <vt:lpstr>PowerPoint Presentation</vt:lpstr>
      <vt:lpstr>Topics</vt:lpstr>
      <vt:lpstr>DATA</vt:lpstr>
      <vt:lpstr>Geospatial / GIS Enterprise Platform</vt:lpstr>
      <vt:lpstr>Redundancy and Performance</vt:lpstr>
      <vt:lpstr>PowerPoint Presentation</vt:lpstr>
      <vt:lpstr>Monitoring and Performance Metrics</vt:lpstr>
      <vt:lpstr>Monitoring and Performance Metrics</vt:lpstr>
      <vt:lpstr>FirstNET Coverage Planning</vt:lpstr>
      <vt:lpstr>Parcel and Addresses</vt:lpstr>
      <vt:lpstr>Census Block Boundary Suggestion Program</vt:lpstr>
      <vt:lpstr>Workflows</vt:lpstr>
      <vt:lpstr>State of Nebraska Geocortex Users Group</vt:lpstr>
      <vt:lpstr>FAQs</vt:lpstr>
      <vt:lpstr>Example Map Viewers</vt:lpstr>
      <vt:lpstr>APOLLO – Big Data Analytics</vt:lpstr>
    </vt:vector>
  </TitlesOfParts>
  <Company>State of Nebraska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…and other State Updates</dc:title>
  <dc:creator>Elizabeth Vornbrock</dc:creator>
  <cp:lastModifiedBy>Nathan Watermeier</cp:lastModifiedBy>
  <cp:revision>353</cp:revision>
  <cp:lastPrinted>2016-03-10T15:19:34Z</cp:lastPrinted>
  <dcterms:created xsi:type="dcterms:W3CDTF">2013-03-26T16:55:17Z</dcterms:created>
  <dcterms:modified xsi:type="dcterms:W3CDTF">2016-08-23T13:37:18Z</dcterms:modified>
</cp:coreProperties>
</file>