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9"/>
  </p:sldMasterIdLst>
  <p:notesMasterIdLst>
    <p:notesMasterId r:id="rId48"/>
  </p:notesMasterIdLst>
  <p:sldIdLst>
    <p:sldId id="291" r:id="rId40"/>
    <p:sldId id="314" r:id="rId41"/>
    <p:sldId id="311" r:id="rId42"/>
    <p:sldId id="312" r:id="rId43"/>
    <p:sldId id="313" r:id="rId44"/>
    <p:sldId id="310" r:id="rId45"/>
    <p:sldId id="315" r:id="rId46"/>
    <p:sldId id="31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138" autoAdjust="0"/>
  </p:normalViewPr>
  <p:slideViewPr>
    <p:cSldViewPr>
      <p:cViewPr varScale="1">
        <p:scale>
          <a:sx n="112" d="100"/>
          <a:sy n="112" d="100"/>
        </p:scale>
        <p:origin x="-15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1.xml"/><Relationship Id="rId45" Type="http://schemas.openxmlformats.org/officeDocument/2006/relationships/slide" Target="slides/slide6.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4.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www.iowafloodmaps.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iowafloodmaps.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E9B75-202A-4445-A76E-E54C24974944}"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en-US"/>
        </a:p>
      </dgm:t>
    </dgm:pt>
    <dgm:pt modelId="{02E1301B-0687-4877-AAE5-EDCD4CD0576F}">
      <dgm:prSet phldrT="[Text]"/>
      <dgm:spPr>
        <a:gradFill rotWithShape="0">
          <a:gsLst>
            <a:gs pos="50000">
              <a:schemeClr val="accent5">
                <a:lumMod val="40000"/>
                <a:lumOff val="60000"/>
              </a:schemeClr>
            </a:gs>
            <a:gs pos="100000">
              <a:schemeClr val="accent5">
                <a:hueOff val="0"/>
                <a:satOff val="0"/>
                <a:lumOff val="0"/>
                <a:alphaOff val="0"/>
                <a:lumMod val="105000"/>
                <a:satMod val="109000"/>
                <a:tint val="81000"/>
              </a:schemeClr>
            </a:gs>
          </a:gsLst>
        </a:gradFill>
      </dgm:spPr>
      <dgm:t>
        <a:bodyPr/>
        <a:lstStyle/>
        <a:p>
          <a:r>
            <a:rPr lang="en-US" dirty="0" smtClean="0"/>
            <a:t>Stage One:</a:t>
          </a:r>
        </a:p>
        <a:p>
          <a:r>
            <a:rPr lang="en-US" dirty="0" smtClean="0"/>
            <a:t> Initial Mapping Complete</a:t>
          </a:r>
          <a:endParaRPr lang="en-US" dirty="0"/>
        </a:p>
      </dgm:t>
    </dgm:pt>
    <dgm:pt modelId="{C64F15EB-A230-4498-86CD-087D4CD2B1EB}" type="parTrans" cxnId="{62A6BCDB-4AA8-4F20-A4A7-42D72DD57838}">
      <dgm:prSet/>
      <dgm:spPr/>
      <dgm:t>
        <a:bodyPr/>
        <a:lstStyle/>
        <a:p>
          <a:endParaRPr lang="en-US"/>
        </a:p>
      </dgm:t>
    </dgm:pt>
    <dgm:pt modelId="{B3AD60EB-E5FD-489B-881B-602471B22BE6}" type="sibTrans" cxnId="{62A6BCDB-4AA8-4F20-A4A7-42D72DD57838}">
      <dgm:prSet/>
      <dgm:spPr/>
      <dgm:t>
        <a:bodyPr/>
        <a:lstStyle/>
        <a:p>
          <a:endParaRPr lang="en-US"/>
        </a:p>
      </dgm:t>
    </dgm:pt>
    <dgm:pt modelId="{4F850C67-024D-4D7B-9E35-B93449C9E39C}">
      <dgm:prSet phldrT="[Text]"/>
      <dgm:spPr/>
      <dgm:t>
        <a:bodyPr/>
        <a:lstStyle/>
        <a:p>
          <a:r>
            <a:rPr lang="en-US" dirty="0" smtClean="0"/>
            <a:t>Hydrology and Hydraulics Done</a:t>
          </a:r>
          <a:endParaRPr lang="en-US" dirty="0"/>
        </a:p>
      </dgm:t>
    </dgm:pt>
    <dgm:pt modelId="{D3F88499-12BC-4651-8474-D9316C2102F8}" type="parTrans" cxnId="{AF0EE6DB-63AE-4ABF-8F46-99D086DF6DBD}">
      <dgm:prSet/>
      <dgm:spPr/>
      <dgm:t>
        <a:bodyPr/>
        <a:lstStyle/>
        <a:p>
          <a:endParaRPr lang="en-US"/>
        </a:p>
      </dgm:t>
    </dgm:pt>
    <dgm:pt modelId="{0FD44B0D-2CD0-416E-96DE-7EBC1D7DB4F8}" type="sibTrans" cxnId="{AF0EE6DB-63AE-4ABF-8F46-99D086DF6DBD}">
      <dgm:prSet/>
      <dgm:spPr/>
      <dgm:t>
        <a:bodyPr/>
        <a:lstStyle/>
        <a:p>
          <a:endParaRPr lang="en-US"/>
        </a:p>
      </dgm:t>
    </dgm:pt>
    <dgm:pt modelId="{7299800A-B234-460F-8BEF-40BDD96CA4EA}">
      <dgm:prSet phldrT="[Text]"/>
      <dgm:spPr/>
      <dgm:t>
        <a:bodyPr/>
        <a:lstStyle/>
        <a:p>
          <a:r>
            <a:rPr lang="en-US" dirty="0" err="1" smtClean="0"/>
            <a:t>Redelineations</a:t>
          </a:r>
          <a:r>
            <a:rPr lang="en-US" dirty="0" smtClean="0"/>
            <a:t> Incorporated (if any)</a:t>
          </a:r>
          <a:endParaRPr lang="en-US" dirty="0"/>
        </a:p>
      </dgm:t>
    </dgm:pt>
    <dgm:pt modelId="{075BF034-3AC4-493E-B212-DB5ED229839E}" type="parTrans" cxnId="{18B5201A-8B07-4AD0-B051-7B4D1381585D}">
      <dgm:prSet/>
      <dgm:spPr/>
      <dgm:t>
        <a:bodyPr/>
        <a:lstStyle/>
        <a:p>
          <a:endParaRPr lang="en-US"/>
        </a:p>
      </dgm:t>
    </dgm:pt>
    <dgm:pt modelId="{730F4472-7EB8-4D81-9C82-3C265CCC7032}" type="sibTrans" cxnId="{18B5201A-8B07-4AD0-B051-7B4D1381585D}">
      <dgm:prSet/>
      <dgm:spPr/>
      <dgm:t>
        <a:bodyPr/>
        <a:lstStyle/>
        <a:p>
          <a:endParaRPr lang="en-US"/>
        </a:p>
      </dgm:t>
    </dgm:pt>
    <dgm:pt modelId="{E71C7EB8-C58F-4646-B64A-D36F6A6AB8CE}">
      <dgm:prSet phldrT="[Text]"/>
      <dgm:spPr>
        <a:gradFill rotWithShape="0">
          <a:gsLst>
            <a:gs pos="100000">
              <a:schemeClr val="accent4">
                <a:lumMod val="20000"/>
                <a:lumOff val="80000"/>
              </a:schemeClr>
            </a:gs>
            <a:gs pos="100000">
              <a:schemeClr val="accent5">
                <a:hueOff val="-2451115"/>
                <a:satOff val="-3409"/>
                <a:lumOff val="-1307"/>
                <a:alphaOff val="0"/>
                <a:lumMod val="105000"/>
                <a:satMod val="109000"/>
                <a:tint val="81000"/>
              </a:schemeClr>
            </a:gs>
          </a:gsLst>
        </a:gradFill>
      </dgm:spPr>
      <dgm:t>
        <a:bodyPr/>
        <a:lstStyle/>
        <a:p>
          <a:r>
            <a:rPr lang="en-US" dirty="0" smtClean="0"/>
            <a:t>Stage Two:  </a:t>
          </a:r>
        </a:p>
        <a:p>
          <a:r>
            <a:rPr lang="en-US" dirty="0" smtClean="0"/>
            <a:t>Draft FPM Products Delivered</a:t>
          </a:r>
        </a:p>
        <a:p>
          <a:r>
            <a:rPr lang="en-US" dirty="0" smtClean="0"/>
            <a:t>(Public Official Ready)</a:t>
          </a:r>
          <a:endParaRPr lang="en-US" dirty="0"/>
        </a:p>
      </dgm:t>
    </dgm:pt>
    <dgm:pt modelId="{17EE0193-C9F8-445F-94D3-6102148E03F2}" type="parTrans" cxnId="{99DACF06-2A56-4CA3-944F-C4F7EDEDB3C9}">
      <dgm:prSet/>
      <dgm:spPr/>
      <dgm:t>
        <a:bodyPr/>
        <a:lstStyle/>
        <a:p>
          <a:endParaRPr lang="en-US"/>
        </a:p>
      </dgm:t>
    </dgm:pt>
    <dgm:pt modelId="{B45C79C8-5430-43BD-8EDA-ABA9D5E43737}" type="sibTrans" cxnId="{99DACF06-2A56-4CA3-944F-C4F7EDEDB3C9}">
      <dgm:prSet/>
      <dgm:spPr/>
      <dgm:t>
        <a:bodyPr/>
        <a:lstStyle/>
        <a:p>
          <a:endParaRPr lang="en-US"/>
        </a:p>
      </dgm:t>
    </dgm:pt>
    <dgm:pt modelId="{7B78F40F-D0DA-4FFF-983B-35BBEA35C43C}">
      <dgm:prSet phldrT="[Text]"/>
      <dgm:spPr/>
      <dgm:t>
        <a:bodyPr/>
        <a:lstStyle/>
        <a:p>
          <a:r>
            <a:rPr lang="en-US" dirty="0" smtClean="0"/>
            <a:t>Phone Kick-off Meeting with officials/stakeholders</a:t>
          </a:r>
          <a:endParaRPr lang="en-US" dirty="0"/>
        </a:p>
      </dgm:t>
    </dgm:pt>
    <dgm:pt modelId="{15DF8828-EECE-4DB6-BB3E-D22145AF294C}" type="parTrans" cxnId="{699A34BB-1A35-4760-A3DF-1969DAE0EB48}">
      <dgm:prSet/>
      <dgm:spPr/>
      <dgm:t>
        <a:bodyPr/>
        <a:lstStyle/>
        <a:p>
          <a:endParaRPr lang="en-US"/>
        </a:p>
      </dgm:t>
    </dgm:pt>
    <dgm:pt modelId="{1E4B70E5-B2C5-457C-9715-7799715458DC}" type="sibTrans" cxnId="{699A34BB-1A35-4760-A3DF-1969DAE0EB48}">
      <dgm:prSet/>
      <dgm:spPr/>
      <dgm:t>
        <a:bodyPr/>
        <a:lstStyle/>
        <a:p>
          <a:endParaRPr lang="en-US"/>
        </a:p>
      </dgm:t>
    </dgm:pt>
    <dgm:pt modelId="{D74B03A3-EAF7-4A57-840D-7117275081C6}">
      <dgm:prSet phldrT="[Text]"/>
      <dgm:spPr/>
      <dgm:t>
        <a:bodyPr/>
        <a:lstStyle/>
        <a:p>
          <a:r>
            <a:rPr lang="en-US" dirty="0" smtClean="0"/>
            <a:t>Deliver data on </a:t>
          </a:r>
          <a:r>
            <a:rPr lang="en-US" dirty="0" smtClean="0">
              <a:hlinkClick xmlns:r="http://schemas.openxmlformats.org/officeDocument/2006/relationships" r:id="rId1"/>
            </a:rPr>
            <a:t>www.Iowafloodmaps.org</a:t>
          </a:r>
          <a:r>
            <a:rPr lang="en-US" dirty="0" smtClean="0"/>
            <a:t> website</a:t>
          </a:r>
          <a:endParaRPr lang="en-US" dirty="0"/>
        </a:p>
      </dgm:t>
    </dgm:pt>
    <dgm:pt modelId="{5707C413-9C9A-44BD-AF81-DF6806D6F431}" type="parTrans" cxnId="{28BCBFC9-A8F7-4D0B-85F6-0E591F4F79C0}">
      <dgm:prSet/>
      <dgm:spPr/>
      <dgm:t>
        <a:bodyPr/>
        <a:lstStyle/>
        <a:p>
          <a:endParaRPr lang="en-US"/>
        </a:p>
      </dgm:t>
    </dgm:pt>
    <dgm:pt modelId="{A630E450-44BC-445F-82C1-686344C550A8}" type="sibTrans" cxnId="{28BCBFC9-A8F7-4D0B-85F6-0E591F4F79C0}">
      <dgm:prSet/>
      <dgm:spPr/>
      <dgm:t>
        <a:bodyPr/>
        <a:lstStyle/>
        <a:p>
          <a:endParaRPr lang="en-US"/>
        </a:p>
      </dgm:t>
    </dgm:pt>
    <dgm:pt modelId="{C15FB1B9-C3B6-413D-AFDE-6F7E4D76220E}">
      <dgm:prSet phldrT="[Text]"/>
      <dgm:spPr>
        <a:gradFill rotWithShape="0">
          <a:gsLst>
            <a:gs pos="0">
              <a:schemeClr val="accent2">
                <a:lumMod val="20000"/>
                <a:lumOff val="80000"/>
              </a:schemeClr>
            </a:gs>
            <a:gs pos="100000">
              <a:schemeClr val="accent2">
                <a:lumMod val="40000"/>
                <a:lumOff val="60000"/>
              </a:schemeClr>
            </a:gs>
          </a:gsLst>
        </a:gradFill>
      </dgm:spPr>
      <dgm:t>
        <a:bodyPr/>
        <a:lstStyle/>
        <a:p>
          <a:r>
            <a:rPr lang="en-US" dirty="0" smtClean="0"/>
            <a:t>Stage Three:</a:t>
          </a:r>
        </a:p>
        <a:p>
          <a:r>
            <a:rPr lang="en-US" dirty="0" smtClean="0"/>
            <a:t>Incorporate Changes to FPM Products </a:t>
          </a:r>
        </a:p>
        <a:p>
          <a:r>
            <a:rPr lang="en-US" dirty="0" smtClean="0"/>
            <a:t>(Public Ready After Complete)</a:t>
          </a:r>
          <a:endParaRPr lang="en-US" dirty="0"/>
        </a:p>
      </dgm:t>
    </dgm:pt>
    <dgm:pt modelId="{5255AA66-CA4B-4352-B9B6-494354B35E96}" type="parTrans" cxnId="{471EE53F-F0ED-4766-8CDA-2029D9551454}">
      <dgm:prSet/>
      <dgm:spPr/>
      <dgm:t>
        <a:bodyPr/>
        <a:lstStyle/>
        <a:p>
          <a:endParaRPr lang="en-US"/>
        </a:p>
      </dgm:t>
    </dgm:pt>
    <dgm:pt modelId="{F83C0050-57B3-44FE-BF3F-12DBA18A634F}" type="sibTrans" cxnId="{471EE53F-F0ED-4766-8CDA-2029D9551454}">
      <dgm:prSet/>
      <dgm:spPr/>
      <dgm:t>
        <a:bodyPr/>
        <a:lstStyle/>
        <a:p>
          <a:endParaRPr lang="en-US"/>
        </a:p>
      </dgm:t>
    </dgm:pt>
    <dgm:pt modelId="{58675238-BFED-4CCE-8C88-079B3ED0121F}">
      <dgm:prSet phldrT="[Text]"/>
      <dgm:spPr/>
      <dgm:t>
        <a:bodyPr/>
        <a:lstStyle/>
        <a:p>
          <a:r>
            <a:rPr lang="en-US" dirty="0" smtClean="0"/>
            <a:t>Incorporate new development since LiDAR</a:t>
          </a:r>
          <a:endParaRPr lang="en-US" dirty="0"/>
        </a:p>
      </dgm:t>
    </dgm:pt>
    <dgm:pt modelId="{88B8DF21-93D0-4735-B261-D3F865D2C9FB}" type="parTrans" cxnId="{B4B6DDD3-E28B-47E8-A3BB-961536AC2371}">
      <dgm:prSet/>
      <dgm:spPr/>
      <dgm:t>
        <a:bodyPr/>
        <a:lstStyle/>
        <a:p>
          <a:endParaRPr lang="en-US"/>
        </a:p>
      </dgm:t>
    </dgm:pt>
    <dgm:pt modelId="{7D586B42-01E9-4CF3-B51D-F5E94DFF82DD}" type="sibTrans" cxnId="{B4B6DDD3-E28B-47E8-A3BB-961536AC2371}">
      <dgm:prSet/>
      <dgm:spPr/>
      <dgm:t>
        <a:bodyPr/>
        <a:lstStyle/>
        <a:p>
          <a:endParaRPr lang="en-US"/>
        </a:p>
      </dgm:t>
    </dgm:pt>
    <dgm:pt modelId="{C76DC567-2AD9-4C14-87D2-710D2D010012}">
      <dgm:prSet phldrT="[Text]"/>
      <dgm:spPr/>
      <dgm:t>
        <a:bodyPr/>
        <a:lstStyle/>
        <a:p>
          <a:r>
            <a:rPr lang="en-US" dirty="0" smtClean="0"/>
            <a:t>Stage Four:</a:t>
          </a:r>
        </a:p>
        <a:p>
          <a:r>
            <a:rPr lang="en-US" dirty="0" smtClean="0"/>
            <a:t>DFIRM</a:t>
          </a:r>
          <a:endParaRPr lang="en-US" dirty="0"/>
        </a:p>
      </dgm:t>
    </dgm:pt>
    <dgm:pt modelId="{436C1F49-752B-4EB8-BCFD-28ACB9C97964}" type="parTrans" cxnId="{F7D6688F-7D9C-4D5A-BB3A-C93D3A93B4D7}">
      <dgm:prSet/>
      <dgm:spPr/>
      <dgm:t>
        <a:bodyPr/>
        <a:lstStyle/>
        <a:p>
          <a:endParaRPr lang="en-US"/>
        </a:p>
      </dgm:t>
    </dgm:pt>
    <dgm:pt modelId="{A76EBB5D-5042-4CA1-BA41-9A650E422292}" type="sibTrans" cxnId="{F7D6688F-7D9C-4D5A-BB3A-C93D3A93B4D7}">
      <dgm:prSet/>
      <dgm:spPr/>
      <dgm:t>
        <a:bodyPr/>
        <a:lstStyle/>
        <a:p>
          <a:endParaRPr lang="en-US"/>
        </a:p>
      </dgm:t>
    </dgm:pt>
    <dgm:pt modelId="{9C8DFF9F-64AE-49E2-A758-EF7D64A558AA}">
      <dgm:prSet phldrT="[Text]"/>
      <dgm:spPr/>
      <dgm:t>
        <a:bodyPr/>
        <a:lstStyle/>
        <a:p>
          <a:r>
            <a:rPr lang="en-US" dirty="0" err="1" smtClean="0"/>
            <a:t>Basemap</a:t>
          </a:r>
          <a:r>
            <a:rPr lang="en-US" dirty="0" smtClean="0"/>
            <a:t> preparation (roads, panels, general structures, </a:t>
          </a:r>
          <a:r>
            <a:rPr lang="en-US" dirty="0" err="1" smtClean="0"/>
            <a:t>subbasins</a:t>
          </a:r>
          <a:r>
            <a:rPr lang="en-US" dirty="0" smtClean="0"/>
            <a:t>) – </a:t>
          </a:r>
          <a:r>
            <a:rPr lang="en-US" b="1" dirty="0" smtClean="0"/>
            <a:t>IFC GIS Staff</a:t>
          </a:r>
          <a:endParaRPr lang="en-US" b="1" dirty="0"/>
        </a:p>
      </dgm:t>
    </dgm:pt>
    <dgm:pt modelId="{BF63129E-B49A-4D17-9FB4-652179CB01EB}" type="parTrans" cxnId="{1C7525BE-3C91-4830-828F-A34459FCDB99}">
      <dgm:prSet/>
      <dgm:spPr/>
      <dgm:t>
        <a:bodyPr/>
        <a:lstStyle/>
        <a:p>
          <a:endParaRPr lang="en-US"/>
        </a:p>
      </dgm:t>
    </dgm:pt>
    <dgm:pt modelId="{1F82C5E7-8410-498F-8135-A372A7F30D9F}" type="sibTrans" cxnId="{1C7525BE-3C91-4830-828F-A34459FCDB99}">
      <dgm:prSet/>
      <dgm:spPr/>
      <dgm:t>
        <a:bodyPr/>
        <a:lstStyle/>
        <a:p>
          <a:endParaRPr lang="en-US"/>
        </a:p>
      </dgm:t>
    </dgm:pt>
    <dgm:pt modelId="{ABC810EE-2F15-4E0B-8EFF-1F3215D36D58}">
      <dgm:prSet phldrT="[Text]"/>
      <dgm:spPr/>
      <dgm:t>
        <a:bodyPr/>
        <a:lstStyle/>
        <a:p>
          <a:r>
            <a:rPr lang="en-US" dirty="0" smtClean="0"/>
            <a:t>New Studies Incorporated (if any)</a:t>
          </a:r>
          <a:endParaRPr lang="en-US" dirty="0"/>
        </a:p>
      </dgm:t>
    </dgm:pt>
    <dgm:pt modelId="{80D4B1EC-0858-4E9C-929C-88E226D32C71}" type="parTrans" cxnId="{37331E02-DE94-4AB6-B46E-065DB340903A}">
      <dgm:prSet/>
      <dgm:spPr/>
      <dgm:t>
        <a:bodyPr/>
        <a:lstStyle/>
        <a:p>
          <a:endParaRPr lang="en-US"/>
        </a:p>
      </dgm:t>
    </dgm:pt>
    <dgm:pt modelId="{BC27E21D-AEC7-4EC2-914E-33CF75B73D1A}" type="sibTrans" cxnId="{37331E02-DE94-4AB6-B46E-065DB340903A}">
      <dgm:prSet/>
      <dgm:spPr/>
      <dgm:t>
        <a:bodyPr/>
        <a:lstStyle/>
        <a:p>
          <a:endParaRPr lang="en-US"/>
        </a:p>
      </dgm:t>
    </dgm:pt>
    <dgm:pt modelId="{C699A548-7F84-49E2-9379-16F7BF43E950}">
      <dgm:prSet phldrT="[Text]"/>
      <dgm:spPr/>
      <dgm:t>
        <a:bodyPr/>
        <a:lstStyle/>
        <a:p>
          <a:r>
            <a:rPr lang="en-US" dirty="0" smtClean="0"/>
            <a:t>FPM Manual Cleanup/Review</a:t>
          </a:r>
          <a:endParaRPr lang="en-US" dirty="0"/>
        </a:p>
      </dgm:t>
    </dgm:pt>
    <dgm:pt modelId="{0366EECF-DA08-4830-B9BF-1BFAC7155E1B}" type="parTrans" cxnId="{8920BCE9-3F87-440B-B2DE-99778A39680D}">
      <dgm:prSet/>
      <dgm:spPr/>
      <dgm:t>
        <a:bodyPr/>
        <a:lstStyle/>
        <a:p>
          <a:endParaRPr lang="en-US"/>
        </a:p>
      </dgm:t>
    </dgm:pt>
    <dgm:pt modelId="{242E08F6-2173-482F-BF0E-0E260940DC93}" type="sibTrans" cxnId="{8920BCE9-3F87-440B-B2DE-99778A39680D}">
      <dgm:prSet/>
      <dgm:spPr/>
      <dgm:t>
        <a:bodyPr/>
        <a:lstStyle/>
        <a:p>
          <a:endParaRPr lang="en-US"/>
        </a:p>
      </dgm:t>
    </dgm:pt>
    <dgm:pt modelId="{AA3B6E7B-433A-4CA3-B76F-B86D733BBC05}">
      <dgm:prSet phldrT="[Text]"/>
      <dgm:spPr/>
      <dgm:t>
        <a:bodyPr/>
        <a:lstStyle/>
        <a:p>
          <a:r>
            <a:rPr lang="en-US" dirty="0" smtClean="0"/>
            <a:t>DFHP Meeting with officials/stakeholders</a:t>
          </a:r>
          <a:endParaRPr lang="en-US" dirty="0"/>
        </a:p>
      </dgm:t>
    </dgm:pt>
    <dgm:pt modelId="{BB829F69-9E2C-48E6-9D59-B8A67E1B0473}" type="sibTrans" cxnId="{43CA9D73-4014-4D2F-A9B3-7A7459F800B3}">
      <dgm:prSet/>
      <dgm:spPr/>
      <dgm:t>
        <a:bodyPr/>
        <a:lstStyle/>
        <a:p>
          <a:endParaRPr lang="en-US"/>
        </a:p>
      </dgm:t>
    </dgm:pt>
    <dgm:pt modelId="{FDA35879-BDCD-4181-9C9D-2EE3166CBD22}" type="parTrans" cxnId="{43CA9D73-4014-4D2F-A9B3-7A7459F800B3}">
      <dgm:prSet/>
      <dgm:spPr/>
      <dgm:t>
        <a:bodyPr/>
        <a:lstStyle/>
        <a:p>
          <a:endParaRPr lang="en-US"/>
        </a:p>
      </dgm:t>
    </dgm:pt>
    <dgm:pt modelId="{4017CCB0-8A32-4DC2-A911-77B7BF092FF3}">
      <dgm:prSet phldrT="[Text]"/>
      <dgm:spPr/>
      <dgm:t>
        <a:bodyPr/>
        <a:lstStyle/>
        <a:p>
          <a:r>
            <a:rPr lang="en-US" dirty="0" smtClean="0"/>
            <a:t>Distribute Products (Shapefiles, Depth Grids, Models, CSLF) to stakeholders</a:t>
          </a:r>
          <a:endParaRPr lang="en-US" dirty="0"/>
        </a:p>
      </dgm:t>
    </dgm:pt>
    <dgm:pt modelId="{78F3D1DA-B478-4DCE-AEA2-0B16EC8294C8}" type="parTrans" cxnId="{33784A09-F54C-4BF1-A541-DDCB20D38750}">
      <dgm:prSet/>
      <dgm:spPr/>
      <dgm:t>
        <a:bodyPr/>
        <a:lstStyle/>
        <a:p>
          <a:endParaRPr lang="en-US"/>
        </a:p>
      </dgm:t>
    </dgm:pt>
    <dgm:pt modelId="{C314D762-C234-410F-A18D-D41410FF3CBC}" type="sibTrans" cxnId="{33784A09-F54C-4BF1-A541-DDCB20D38750}">
      <dgm:prSet/>
      <dgm:spPr/>
      <dgm:t>
        <a:bodyPr/>
        <a:lstStyle/>
        <a:p>
          <a:endParaRPr lang="en-US"/>
        </a:p>
      </dgm:t>
    </dgm:pt>
    <dgm:pt modelId="{A8F0F002-DF18-4870-872D-BED75B1D2D66}">
      <dgm:prSet phldrT="[Text]"/>
      <dgm:spPr/>
      <dgm:t>
        <a:bodyPr/>
        <a:lstStyle/>
        <a:p>
          <a:r>
            <a:rPr lang="en-US" dirty="0" smtClean="0"/>
            <a:t>Elicit Feedback from officials/stakeholders</a:t>
          </a:r>
          <a:endParaRPr lang="en-US" dirty="0"/>
        </a:p>
      </dgm:t>
    </dgm:pt>
    <dgm:pt modelId="{6C912CF7-B821-4D85-8A63-9DBFFF34F7D2}" type="parTrans" cxnId="{182AB078-4781-461F-AD79-C5E8AD529021}">
      <dgm:prSet/>
      <dgm:spPr/>
      <dgm:t>
        <a:bodyPr/>
        <a:lstStyle/>
        <a:p>
          <a:endParaRPr lang="en-US"/>
        </a:p>
      </dgm:t>
    </dgm:pt>
    <dgm:pt modelId="{A0ACBB51-9F44-4B35-A505-B0BCD8299066}" type="sibTrans" cxnId="{182AB078-4781-461F-AD79-C5E8AD529021}">
      <dgm:prSet/>
      <dgm:spPr/>
      <dgm:t>
        <a:bodyPr/>
        <a:lstStyle/>
        <a:p>
          <a:endParaRPr lang="en-US"/>
        </a:p>
      </dgm:t>
    </dgm:pt>
    <dgm:pt modelId="{643909B6-5F3A-4EDD-B9D0-8B9524A55D19}">
      <dgm:prSet phldrT="[Text]"/>
      <dgm:spPr/>
      <dgm:t>
        <a:bodyPr/>
        <a:lstStyle/>
        <a:p>
          <a:r>
            <a:rPr lang="en-US" dirty="0" smtClean="0"/>
            <a:t>Incorporate new information from community</a:t>
          </a:r>
          <a:endParaRPr lang="en-US" dirty="0"/>
        </a:p>
      </dgm:t>
    </dgm:pt>
    <dgm:pt modelId="{D37517C7-6597-4BDA-965B-D18A7537F5A8}" type="parTrans" cxnId="{7A099020-7870-4EFA-BEB0-86F5F538FB39}">
      <dgm:prSet/>
      <dgm:spPr/>
      <dgm:t>
        <a:bodyPr/>
        <a:lstStyle/>
        <a:p>
          <a:endParaRPr lang="en-US"/>
        </a:p>
      </dgm:t>
    </dgm:pt>
    <dgm:pt modelId="{36E88373-AEEB-40A9-9029-905BDA080BCB}" type="sibTrans" cxnId="{7A099020-7870-4EFA-BEB0-86F5F538FB39}">
      <dgm:prSet/>
      <dgm:spPr/>
      <dgm:t>
        <a:bodyPr/>
        <a:lstStyle/>
        <a:p>
          <a:endParaRPr lang="en-US"/>
        </a:p>
      </dgm:t>
    </dgm:pt>
    <dgm:pt modelId="{1233B4CD-C2D0-4A94-A909-F914A46A8A26}">
      <dgm:prSet phldrT="[Text]"/>
      <dgm:spPr/>
      <dgm:t>
        <a:bodyPr/>
        <a:lstStyle/>
        <a:p>
          <a:r>
            <a:rPr lang="en-US" dirty="0" smtClean="0"/>
            <a:t>Review to assess impact of new information</a:t>
          </a:r>
          <a:endParaRPr lang="en-US" dirty="0"/>
        </a:p>
      </dgm:t>
    </dgm:pt>
    <dgm:pt modelId="{4435BF01-B4C9-4040-8DBB-EAB9CDEC6FB9}" type="parTrans" cxnId="{BF4A67E7-B67F-43E6-B095-5B1387ACE536}">
      <dgm:prSet/>
      <dgm:spPr/>
      <dgm:t>
        <a:bodyPr/>
        <a:lstStyle/>
        <a:p>
          <a:endParaRPr lang="en-US"/>
        </a:p>
      </dgm:t>
    </dgm:pt>
    <dgm:pt modelId="{F48AEB73-5E13-420B-8032-0CC20818E5EB}" type="sibTrans" cxnId="{BF4A67E7-B67F-43E6-B095-5B1387ACE536}">
      <dgm:prSet/>
      <dgm:spPr/>
      <dgm:t>
        <a:bodyPr/>
        <a:lstStyle/>
        <a:p>
          <a:endParaRPr lang="en-US"/>
        </a:p>
      </dgm:t>
    </dgm:pt>
    <dgm:pt modelId="{297703D1-DBB5-4F27-B6DC-5E4490EABA65}">
      <dgm:prSet phldrT="[Text]"/>
      <dgm:spPr/>
      <dgm:t>
        <a:bodyPr/>
        <a:lstStyle/>
        <a:p>
          <a:r>
            <a:rPr lang="en-US" dirty="0" smtClean="0"/>
            <a:t>Follow up with officials regarding results</a:t>
          </a:r>
          <a:endParaRPr lang="en-US" dirty="0"/>
        </a:p>
      </dgm:t>
    </dgm:pt>
    <dgm:pt modelId="{F74FCAC6-1740-4B97-928A-12B7B77E1FDD}" type="parTrans" cxnId="{1F6F5F87-4A73-40CF-8A16-4DC6F529280E}">
      <dgm:prSet/>
      <dgm:spPr/>
      <dgm:t>
        <a:bodyPr/>
        <a:lstStyle/>
        <a:p>
          <a:endParaRPr lang="en-US"/>
        </a:p>
      </dgm:t>
    </dgm:pt>
    <dgm:pt modelId="{747490C7-F053-49E0-97B8-13D6151880C1}" type="sibTrans" cxnId="{1F6F5F87-4A73-40CF-8A16-4DC6F529280E}">
      <dgm:prSet/>
      <dgm:spPr/>
      <dgm:t>
        <a:bodyPr/>
        <a:lstStyle/>
        <a:p>
          <a:endParaRPr lang="en-US"/>
        </a:p>
      </dgm:t>
    </dgm:pt>
    <dgm:pt modelId="{F03C8D0C-9962-43D7-A74E-774C6E31082A}">
      <dgm:prSet phldrT="[Text]"/>
      <dgm:spPr/>
      <dgm:t>
        <a:bodyPr/>
        <a:lstStyle/>
        <a:p>
          <a:r>
            <a:rPr lang="en-US" dirty="0" smtClean="0"/>
            <a:t>Incorporate changes into other products (Depth Grids, CSLF)</a:t>
          </a:r>
          <a:endParaRPr lang="en-US" dirty="0"/>
        </a:p>
      </dgm:t>
    </dgm:pt>
    <dgm:pt modelId="{13F70018-98BB-4D42-8E09-E40C909D4E62}" type="parTrans" cxnId="{836A3C79-472F-449C-937C-EC59B1C5BAB1}">
      <dgm:prSet/>
      <dgm:spPr/>
      <dgm:t>
        <a:bodyPr/>
        <a:lstStyle/>
        <a:p>
          <a:endParaRPr lang="en-US"/>
        </a:p>
      </dgm:t>
    </dgm:pt>
    <dgm:pt modelId="{191791DE-E5AC-41E2-8434-4F83E4AC025E}" type="sibTrans" cxnId="{836A3C79-472F-449C-937C-EC59B1C5BAB1}">
      <dgm:prSet/>
      <dgm:spPr/>
      <dgm:t>
        <a:bodyPr/>
        <a:lstStyle/>
        <a:p>
          <a:endParaRPr lang="en-US"/>
        </a:p>
      </dgm:t>
    </dgm:pt>
    <dgm:pt modelId="{0A556FDB-519B-4999-A73A-31FEFE966752}">
      <dgm:prSet phldrT="[Text]"/>
      <dgm:spPr/>
      <dgm:t>
        <a:bodyPr/>
        <a:lstStyle/>
        <a:p>
          <a:r>
            <a:rPr lang="en-US" dirty="0" smtClean="0"/>
            <a:t>Preliminary Map Preparation before preliminary submittal to FEMA – </a:t>
          </a:r>
          <a:r>
            <a:rPr lang="en-US" b="1" dirty="0" smtClean="0"/>
            <a:t>DNR Subcontractor</a:t>
          </a:r>
          <a:endParaRPr lang="en-US" b="1" dirty="0"/>
        </a:p>
      </dgm:t>
    </dgm:pt>
    <dgm:pt modelId="{7ECBBFD5-E494-4C28-ABD9-331877F1F824}" type="parTrans" cxnId="{82878975-E4DF-4CF3-987B-B472CCD06B5F}">
      <dgm:prSet/>
      <dgm:spPr/>
      <dgm:t>
        <a:bodyPr/>
        <a:lstStyle/>
        <a:p>
          <a:endParaRPr lang="en-US"/>
        </a:p>
      </dgm:t>
    </dgm:pt>
    <dgm:pt modelId="{69F251B0-45A6-4627-8B19-77DFDE7865C2}" type="sibTrans" cxnId="{82878975-E4DF-4CF3-987B-B472CCD06B5F}">
      <dgm:prSet/>
      <dgm:spPr/>
      <dgm:t>
        <a:bodyPr/>
        <a:lstStyle/>
        <a:p>
          <a:endParaRPr lang="en-US"/>
        </a:p>
      </dgm:t>
    </dgm:pt>
    <dgm:pt modelId="{AE8CCF23-F170-493F-96C9-FBC45DD32D8F}">
      <dgm:prSet phldrT="[Text]"/>
      <dgm:spPr/>
      <dgm:t>
        <a:bodyPr/>
        <a:lstStyle/>
        <a:p>
          <a:endParaRPr lang="en-US" dirty="0"/>
        </a:p>
      </dgm:t>
    </dgm:pt>
    <dgm:pt modelId="{E05C24FC-ACBD-4B1F-A84A-B26B47AC77A3}" type="parTrans" cxnId="{2D289B2D-D5B4-4B3D-AE29-3B7AA12FBDFD}">
      <dgm:prSet/>
      <dgm:spPr/>
      <dgm:t>
        <a:bodyPr/>
        <a:lstStyle/>
        <a:p>
          <a:endParaRPr lang="en-US"/>
        </a:p>
      </dgm:t>
    </dgm:pt>
    <dgm:pt modelId="{2943B3FE-9959-4DAA-A565-4ABB01BA157C}" type="sibTrans" cxnId="{2D289B2D-D5B4-4B3D-AE29-3B7AA12FBDFD}">
      <dgm:prSet/>
      <dgm:spPr/>
      <dgm:t>
        <a:bodyPr/>
        <a:lstStyle/>
        <a:p>
          <a:endParaRPr lang="en-US"/>
        </a:p>
      </dgm:t>
    </dgm:pt>
    <dgm:pt modelId="{A835440F-92DC-45AA-8DAD-2BDB5C9C80B7}">
      <dgm:prSet phldrT="[Text]"/>
      <dgm:spPr/>
      <dgm:t>
        <a:bodyPr/>
        <a:lstStyle/>
        <a:p>
          <a:r>
            <a:rPr lang="en-US" dirty="0" smtClean="0"/>
            <a:t>Meetings (Engineering Review/CCO) – </a:t>
          </a:r>
          <a:r>
            <a:rPr lang="en-US" b="1" dirty="0" smtClean="0"/>
            <a:t>DNR/FEMA/Sub</a:t>
          </a:r>
          <a:endParaRPr lang="en-US" b="1" dirty="0"/>
        </a:p>
      </dgm:t>
    </dgm:pt>
    <dgm:pt modelId="{407B4C1F-C4DE-4685-8B6F-2504D0CD4C32}" type="parTrans" cxnId="{D0139263-CA29-4316-9355-69477F7BD10E}">
      <dgm:prSet/>
      <dgm:spPr/>
      <dgm:t>
        <a:bodyPr/>
        <a:lstStyle/>
        <a:p>
          <a:endParaRPr lang="en-US"/>
        </a:p>
      </dgm:t>
    </dgm:pt>
    <dgm:pt modelId="{46182B33-1E60-47F3-B2C1-A30163DDC748}" type="sibTrans" cxnId="{D0139263-CA29-4316-9355-69477F7BD10E}">
      <dgm:prSet/>
      <dgm:spPr/>
      <dgm:t>
        <a:bodyPr/>
        <a:lstStyle/>
        <a:p>
          <a:endParaRPr lang="en-US"/>
        </a:p>
      </dgm:t>
    </dgm:pt>
    <dgm:pt modelId="{7F8E906B-1E70-46F2-B575-888CAB1B6EA6}">
      <dgm:prSet phldrT="[Text]"/>
      <dgm:spPr/>
      <dgm:t>
        <a:bodyPr/>
        <a:lstStyle/>
        <a:p>
          <a:r>
            <a:rPr lang="en-US" dirty="0" smtClean="0"/>
            <a:t>Post Preliminary Map Production – </a:t>
          </a:r>
          <a:r>
            <a:rPr lang="en-US" b="1" dirty="0" smtClean="0"/>
            <a:t>DNR Sub</a:t>
          </a:r>
          <a:endParaRPr lang="en-US" b="1" dirty="0"/>
        </a:p>
      </dgm:t>
    </dgm:pt>
    <dgm:pt modelId="{00ED4881-E303-4FB9-9615-9628032A4654}" type="parTrans" cxnId="{778F2916-1E46-40D8-887A-DE7CF22985A3}">
      <dgm:prSet/>
      <dgm:spPr/>
      <dgm:t>
        <a:bodyPr/>
        <a:lstStyle/>
        <a:p>
          <a:endParaRPr lang="en-US"/>
        </a:p>
      </dgm:t>
    </dgm:pt>
    <dgm:pt modelId="{C1F1BCA5-167B-4AEE-8894-51E65B5FE0BF}" type="sibTrans" cxnId="{778F2916-1E46-40D8-887A-DE7CF22985A3}">
      <dgm:prSet/>
      <dgm:spPr/>
      <dgm:t>
        <a:bodyPr/>
        <a:lstStyle/>
        <a:p>
          <a:endParaRPr lang="en-US"/>
        </a:p>
      </dgm:t>
    </dgm:pt>
    <dgm:pt modelId="{6429A0A3-7977-4FA4-AA4F-1711409441EE}">
      <dgm:prSet phldrT="[Text]"/>
      <dgm:spPr/>
      <dgm:t>
        <a:bodyPr/>
        <a:lstStyle/>
        <a:p>
          <a:r>
            <a:rPr lang="en-US" dirty="0" smtClean="0"/>
            <a:t>Incorporate last minute changes</a:t>
          </a:r>
          <a:endParaRPr lang="en-US" dirty="0"/>
        </a:p>
      </dgm:t>
    </dgm:pt>
    <dgm:pt modelId="{F462E98F-8484-4BE8-AFBF-CA68F41BFD6B}" type="parTrans" cxnId="{FAD35F4A-946A-4B16-ABFD-1DD03ABBE355}">
      <dgm:prSet/>
      <dgm:spPr/>
      <dgm:t>
        <a:bodyPr/>
        <a:lstStyle/>
        <a:p>
          <a:endParaRPr lang="en-US"/>
        </a:p>
      </dgm:t>
    </dgm:pt>
    <dgm:pt modelId="{2B7C92EB-CDB1-4A49-8E8E-DADAC0EF4D93}" type="sibTrans" cxnId="{FAD35F4A-946A-4B16-ABFD-1DD03ABBE355}">
      <dgm:prSet/>
      <dgm:spPr/>
      <dgm:t>
        <a:bodyPr/>
        <a:lstStyle/>
        <a:p>
          <a:endParaRPr lang="en-US"/>
        </a:p>
      </dgm:t>
    </dgm:pt>
    <dgm:pt modelId="{33C7F8E7-ACF2-4033-A3E6-B554721DF357}">
      <dgm:prSet phldrT="[Text]"/>
      <dgm:spPr/>
      <dgm:t>
        <a:bodyPr/>
        <a:lstStyle/>
        <a:p>
          <a:r>
            <a:rPr lang="en-US" dirty="0" smtClean="0"/>
            <a:t>Letter of Final Determination – </a:t>
          </a:r>
          <a:r>
            <a:rPr lang="en-US" b="1" dirty="0" smtClean="0"/>
            <a:t>DNR/FEMA/Sub</a:t>
          </a:r>
          <a:endParaRPr lang="en-US" b="1" dirty="0"/>
        </a:p>
      </dgm:t>
    </dgm:pt>
    <dgm:pt modelId="{CD75A186-55D3-443B-82D9-79A605732169}" type="parTrans" cxnId="{2E8C980D-ADBB-4BC5-BA61-50F4ED7DB886}">
      <dgm:prSet/>
      <dgm:spPr/>
      <dgm:t>
        <a:bodyPr/>
        <a:lstStyle/>
        <a:p>
          <a:endParaRPr lang="en-US"/>
        </a:p>
      </dgm:t>
    </dgm:pt>
    <dgm:pt modelId="{5E8095E0-55A1-412D-8314-FFE165B296E4}" type="sibTrans" cxnId="{2E8C980D-ADBB-4BC5-BA61-50F4ED7DB886}">
      <dgm:prSet/>
      <dgm:spPr/>
      <dgm:t>
        <a:bodyPr/>
        <a:lstStyle/>
        <a:p>
          <a:endParaRPr lang="en-US"/>
        </a:p>
      </dgm:t>
    </dgm:pt>
    <dgm:pt modelId="{F8AFDD7F-0E77-4F74-98E4-1CFAC4318DFD}">
      <dgm:prSet phldrT="[Text]"/>
      <dgm:spPr/>
      <dgm:t>
        <a:bodyPr/>
        <a:lstStyle/>
        <a:p>
          <a:r>
            <a:rPr lang="en-US" dirty="0" smtClean="0"/>
            <a:t>COMPLETE!!!</a:t>
          </a:r>
          <a:endParaRPr lang="en-US" dirty="0"/>
        </a:p>
      </dgm:t>
    </dgm:pt>
    <dgm:pt modelId="{F6FA73A2-DC22-480B-B4DF-34A7F981224E}" type="parTrans" cxnId="{FED0EA9A-922C-4AEC-A5CB-A9AEFF5FBD3A}">
      <dgm:prSet/>
      <dgm:spPr/>
      <dgm:t>
        <a:bodyPr/>
        <a:lstStyle/>
        <a:p>
          <a:endParaRPr lang="en-US"/>
        </a:p>
      </dgm:t>
    </dgm:pt>
    <dgm:pt modelId="{B05F4C1A-A117-4EC3-A9E6-45E66C599E23}" type="sibTrans" cxnId="{FED0EA9A-922C-4AEC-A5CB-A9AEFF5FBD3A}">
      <dgm:prSet/>
      <dgm:spPr/>
      <dgm:t>
        <a:bodyPr/>
        <a:lstStyle/>
        <a:p>
          <a:endParaRPr lang="en-US"/>
        </a:p>
      </dgm:t>
    </dgm:pt>
    <dgm:pt modelId="{ECE6A931-4F6A-4EDF-9C1F-BB81A2D8437C}">
      <dgm:prSet phldrT="[Text]"/>
      <dgm:spPr/>
      <dgm:t>
        <a:bodyPr/>
        <a:lstStyle/>
        <a:p>
          <a:r>
            <a:rPr lang="en-US" dirty="0" smtClean="0"/>
            <a:t>Incorporate changes into FPM/Hydraulic Submittals if warranted</a:t>
          </a:r>
          <a:endParaRPr lang="en-US" dirty="0"/>
        </a:p>
      </dgm:t>
    </dgm:pt>
    <dgm:pt modelId="{F2543EBE-AE10-4D81-821A-1F6EF21EA013}" type="parTrans" cxnId="{ECA7BF4A-9506-48E0-B5D5-D79709B862BF}">
      <dgm:prSet/>
      <dgm:spPr/>
      <dgm:t>
        <a:bodyPr/>
        <a:lstStyle/>
        <a:p>
          <a:endParaRPr lang="en-US"/>
        </a:p>
      </dgm:t>
    </dgm:pt>
    <dgm:pt modelId="{326889D9-DFEE-48FA-A93C-803572E54093}" type="sibTrans" cxnId="{ECA7BF4A-9506-48E0-B5D5-D79709B862BF}">
      <dgm:prSet/>
      <dgm:spPr/>
      <dgm:t>
        <a:bodyPr/>
        <a:lstStyle/>
        <a:p>
          <a:endParaRPr lang="en-US"/>
        </a:p>
      </dgm:t>
    </dgm:pt>
    <dgm:pt modelId="{53CCAA95-97B3-4489-96AF-12109B0CE746}" type="pres">
      <dgm:prSet presAssocID="{E75E9B75-202A-4445-A76E-E54C24974944}" presName="Name0" presStyleCnt="0">
        <dgm:presLayoutVars>
          <dgm:dir/>
          <dgm:animLvl val="lvl"/>
          <dgm:resizeHandles val="exact"/>
        </dgm:presLayoutVars>
      </dgm:prSet>
      <dgm:spPr/>
      <dgm:t>
        <a:bodyPr/>
        <a:lstStyle/>
        <a:p>
          <a:endParaRPr lang="en-US"/>
        </a:p>
      </dgm:t>
    </dgm:pt>
    <dgm:pt modelId="{366E6E5A-D89E-4D7D-84B8-6496125BC943}" type="pres">
      <dgm:prSet presAssocID="{E75E9B75-202A-4445-A76E-E54C24974944}" presName="tSp" presStyleCnt="0"/>
      <dgm:spPr/>
      <dgm:t>
        <a:bodyPr/>
        <a:lstStyle/>
        <a:p>
          <a:endParaRPr lang="en-US"/>
        </a:p>
      </dgm:t>
    </dgm:pt>
    <dgm:pt modelId="{E43EC579-43E0-4A1C-BCC4-A5EDEE8B9F88}" type="pres">
      <dgm:prSet presAssocID="{E75E9B75-202A-4445-A76E-E54C24974944}" presName="bSp" presStyleCnt="0"/>
      <dgm:spPr/>
      <dgm:t>
        <a:bodyPr/>
        <a:lstStyle/>
        <a:p>
          <a:endParaRPr lang="en-US"/>
        </a:p>
      </dgm:t>
    </dgm:pt>
    <dgm:pt modelId="{99984FA4-B547-446E-BCE9-C7BFF39844C4}" type="pres">
      <dgm:prSet presAssocID="{E75E9B75-202A-4445-A76E-E54C24974944}" presName="process" presStyleCnt="0"/>
      <dgm:spPr/>
      <dgm:t>
        <a:bodyPr/>
        <a:lstStyle/>
        <a:p>
          <a:endParaRPr lang="en-US"/>
        </a:p>
      </dgm:t>
    </dgm:pt>
    <dgm:pt modelId="{D0EA7B7E-ABF0-4DFD-9A4F-6CE84BCFC9D0}" type="pres">
      <dgm:prSet presAssocID="{02E1301B-0687-4877-AAE5-EDCD4CD0576F}" presName="composite1" presStyleCnt="0"/>
      <dgm:spPr/>
      <dgm:t>
        <a:bodyPr/>
        <a:lstStyle/>
        <a:p>
          <a:endParaRPr lang="en-US"/>
        </a:p>
      </dgm:t>
    </dgm:pt>
    <dgm:pt modelId="{AC39AE39-6909-4945-B38C-C6D10D6307C0}" type="pres">
      <dgm:prSet presAssocID="{02E1301B-0687-4877-AAE5-EDCD4CD0576F}" presName="dummyNode1" presStyleLbl="node1" presStyleIdx="0" presStyleCnt="4"/>
      <dgm:spPr/>
      <dgm:t>
        <a:bodyPr/>
        <a:lstStyle/>
        <a:p>
          <a:endParaRPr lang="en-US"/>
        </a:p>
      </dgm:t>
    </dgm:pt>
    <dgm:pt modelId="{804FBFFC-6A6A-4C28-8F4A-C9149491D704}" type="pres">
      <dgm:prSet presAssocID="{02E1301B-0687-4877-AAE5-EDCD4CD0576F}" presName="childNode1" presStyleLbl="bgAcc1" presStyleIdx="0" presStyleCnt="4">
        <dgm:presLayoutVars>
          <dgm:bulletEnabled val="1"/>
        </dgm:presLayoutVars>
      </dgm:prSet>
      <dgm:spPr/>
      <dgm:t>
        <a:bodyPr/>
        <a:lstStyle/>
        <a:p>
          <a:endParaRPr lang="en-US"/>
        </a:p>
      </dgm:t>
    </dgm:pt>
    <dgm:pt modelId="{70533CC0-D183-42AD-B8F4-B67601E224F1}" type="pres">
      <dgm:prSet presAssocID="{02E1301B-0687-4877-AAE5-EDCD4CD0576F}" presName="childNode1tx" presStyleLbl="bgAcc1" presStyleIdx="0" presStyleCnt="4">
        <dgm:presLayoutVars>
          <dgm:bulletEnabled val="1"/>
        </dgm:presLayoutVars>
      </dgm:prSet>
      <dgm:spPr/>
      <dgm:t>
        <a:bodyPr/>
        <a:lstStyle/>
        <a:p>
          <a:endParaRPr lang="en-US"/>
        </a:p>
      </dgm:t>
    </dgm:pt>
    <dgm:pt modelId="{1A7C5BED-4949-4E23-BBD2-D05702506718}" type="pres">
      <dgm:prSet presAssocID="{02E1301B-0687-4877-AAE5-EDCD4CD0576F}" presName="parentNode1" presStyleLbl="node1" presStyleIdx="0" presStyleCnt="4">
        <dgm:presLayoutVars>
          <dgm:chMax val="1"/>
          <dgm:bulletEnabled val="1"/>
        </dgm:presLayoutVars>
      </dgm:prSet>
      <dgm:spPr/>
      <dgm:t>
        <a:bodyPr/>
        <a:lstStyle/>
        <a:p>
          <a:endParaRPr lang="en-US"/>
        </a:p>
      </dgm:t>
    </dgm:pt>
    <dgm:pt modelId="{B7128DEC-9F2F-47C2-89C6-A87EBE242126}" type="pres">
      <dgm:prSet presAssocID="{02E1301B-0687-4877-AAE5-EDCD4CD0576F}" presName="connSite1" presStyleCnt="0"/>
      <dgm:spPr/>
      <dgm:t>
        <a:bodyPr/>
        <a:lstStyle/>
        <a:p>
          <a:endParaRPr lang="en-US"/>
        </a:p>
      </dgm:t>
    </dgm:pt>
    <dgm:pt modelId="{F513493A-7FF7-4D42-968F-4CF5D5EE0ACA}" type="pres">
      <dgm:prSet presAssocID="{B3AD60EB-E5FD-489B-881B-602471B22BE6}" presName="Name9" presStyleLbl="sibTrans2D1" presStyleIdx="0" presStyleCnt="3"/>
      <dgm:spPr/>
      <dgm:t>
        <a:bodyPr/>
        <a:lstStyle/>
        <a:p>
          <a:endParaRPr lang="en-US"/>
        </a:p>
      </dgm:t>
    </dgm:pt>
    <dgm:pt modelId="{0C53A741-80BA-4373-8D42-9D482F256C23}" type="pres">
      <dgm:prSet presAssocID="{E71C7EB8-C58F-4646-B64A-D36F6A6AB8CE}" presName="composite2" presStyleCnt="0"/>
      <dgm:spPr/>
      <dgm:t>
        <a:bodyPr/>
        <a:lstStyle/>
        <a:p>
          <a:endParaRPr lang="en-US"/>
        </a:p>
      </dgm:t>
    </dgm:pt>
    <dgm:pt modelId="{B41A2D99-C8A2-440D-BF61-326B1898600A}" type="pres">
      <dgm:prSet presAssocID="{E71C7EB8-C58F-4646-B64A-D36F6A6AB8CE}" presName="dummyNode2" presStyleLbl="node1" presStyleIdx="0" presStyleCnt="4"/>
      <dgm:spPr/>
      <dgm:t>
        <a:bodyPr/>
        <a:lstStyle/>
        <a:p>
          <a:endParaRPr lang="en-US"/>
        </a:p>
      </dgm:t>
    </dgm:pt>
    <dgm:pt modelId="{87C70450-314C-43BA-9BA4-D05EDA380CBD}" type="pres">
      <dgm:prSet presAssocID="{E71C7EB8-C58F-4646-B64A-D36F6A6AB8CE}" presName="childNode2" presStyleLbl="bgAcc1" presStyleIdx="1" presStyleCnt="4">
        <dgm:presLayoutVars>
          <dgm:bulletEnabled val="1"/>
        </dgm:presLayoutVars>
      </dgm:prSet>
      <dgm:spPr/>
      <dgm:t>
        <a:bodyPr/>
        <a:lstStyle/>
        <a:p>
          <a:endParaRPr lang="en-US"/>
        </a:p>
      </dgm:t>
    </dgm:pt>
    <dgm:pt modelId="{2BC6D9E1-E397-43C1-B347-31F79BFB5ADE}" type="pres">
      <dgm:prSet presAssocID="{E71C7EB8-C58F-4646-B64A-D36F6A6AB8CE}" presName="childNode2tx" presStyleLbl="bgAcc1" presStyleIdx="1" presStyleCnt="4">
        <dgm:presLayoutVars>
          <dgm:bulletEnabled val="1"/>
        </dgm:presLayoutVars>
      </dgm:prSet>
      <dgm:spPr/>
      <dgm:t>
        <a:bodyPr/>
        <a:lstStyle/>
        <a:p>
          <a:endParaRPr lang="en-US"/>
        </a:p>
      </dgm:t>
    </dgm:pt>
    <dgm:pt modelId="{B0DAC90A-22BD-46CB-98EB-DF0054C21C27}" type="pres">
      <dgm:prSet presAssocID="{E71C7EB8-C58F-4646-B64A-D36F6A6AB8CE}" presName="parentNode2" presStyleLbl="node1" presStyleIdx="1" presStyleCnt="4">
        <dgm:presLayoutVars>
          <dgm:chMax val="0"/>
          <dgm:bulletEnabled val="1"/>
        </dgm:presLayoutVars>
      </dgm:prSet>
      <dgm:spPr/>
      <dgm:t>
        <a:bodyPr/>
        <a:lstStyle/>
        <a:p>
          <a:endParaRPr lang="en-US"/>
        </a:p>
      </dgm:t>
    </dgm:pt>
    <dgm:pt modelId="{5FEA4BD6-D21F-4439-A1D2-30E921C47F71}" type="pres">
      <dgm:prSet presAssocID="{E71C7EB8-C58F-4646-B64A-D36F6A6AB8CE}" presName="connSite2" presStyleCnt="0"/>
      <dgm:spPr/>
      <dgm:t>
        <a:bodyPr/>
        <a:lstStyle/>
        <a:p>
          <a:endParaRPr lang="en-US"/>
        </a:p>
      </dgm:t>
    </dgm:pt>
    <dgm:pt modelId="{9F2AA2B9-1C36-442B-8B66-B82DCE706986}" type="pres">
      <dgm:prSet presAssocID="{B45C79C8-5430-43BD-8EDA-ABA9D5E43737}" presName="Name18" presStyleLbl="sibTrans2D1" presStyleIdx="1" presStyleCnt="3"/>
      <dgm:spPr/>
      <dgm:t>
        <a:bodyPr/>
        <a:lstStyle/>
        <a:p>
          <a:endParaRPr lang="en-US"/>
        </a:p>
      </dgm:t>
    </dgm:pt>
    <dgm:pt modelId="{98DD48AD-CE36-45C0-81BC-5FC50D1E197B}" type="pres">
      <dgm:prSet presAssocID="{C15FB1B9-C3B6-413D-AFDE-6F7E4D76220E}" presName="composite1" presStyleCnt="0"/>
      <dgm:spPr/>
      <dgm:t>
        <a:bodyPr/>
        <a:lstStyle/>
        <a:p>
          <a:endParaRPr lang="en-US"/>
        </a:p>
      </dgm:t>
    </dgm:pt>
    <dgm:pt modelId="{2969AE43-A98B-49ED-8902-7726D3AD9C06}" type="pres">
      <dgm:prSet presAssocID="{C15FB1B9-C3B6-413D-AFDE-6F7E4D76220E}" presName="dummyNode1" presStyleLbl="node1" presStyleIdx="1" presStyleCnt="4"/>
      <dgm:spPr/>
      <dgm:t>
        <a:bodyPr/>
        <a:lstStyle/>
        <a:p>
          <a:endParaRPr lang="en-US"/>
        </a:p>
      </dgm:t>
    </dgm:pt>
    <dgm:pt modelId="{8B637DCA-8B9E-4AD7-8F1C-3F3C3868B91C}" type="pres">
      <dgm:prSet presAssocID="{C15FB1B9-C3B6-413D-AFDE-6F7E4D76220E}" presName="childNode1" presStyleLbl="bgAcc1" presStyleIdx="2" presStyleCnt="4">
        <dgm:presLayoutVars>
          <dgm:bulletEnabled val="1"/>
        </dgm:presLayoutVars>
      </dgm:prSet>
      <dgm:spPr/>
      <dgm:t>
        <a:bodyPr/>
        <a:lstStyle/>
        <a:p>
          <a:endParaRPr lang="en-US"/>
        </a:p>
      </dgm:t>
    </dgm:pt>
    <dgm:pt modelId="{2A4C0837-CBBD-4C89-A91B-0C52B6630BAB}" type="pres">
      <dgm:prSet presAssocID="{C15FB1B9-C3B6-413D-AFDE-6F7E4D76220E}" presName="childNode1tx" presStyleLbl="bgAcc1" presStyleIdx="2" presStyleCnt="4">
        <dgm:presLayoutVars>
          <dgm:bulletEnabled val="1"/>
        </dgm:presLayoutVars>
      </dgm:prSet>
      <dgm:spPr/>
      <dgm:t>
        <a:bodyPr/>
        <a:lstStyle/>
        <a:p>
          <a:endParaRPr lang="en-US"/>
        </a:p>
      </dgm:t>
    </dgm:pt>
    <dgm:pt modelId="{6FE7803B-78A9-4EEB-B53E-10CDE782B0D8}" type="pres">
      <dgm:prSet presAssocID="{C15FB1B9-C3B6-413D-AFDE-6F7E4D76220E}" presName="parentNode1" presStyleLbl="node1" presStyleIdx="2" presStyleCnt="4">
        <dgm:presLayoutVars>
          <dgm:chMax val="1"/>
          <dgm:bulletEnabled val="1"/>
        </dgm:presLayoutVars>
      </dgm:prSet>
      <dgm:spPr/>
      <dgm:t>
        <a:bodyPr/>
        <a:lstStyle/>
        <a:p>
          <a:endParaRPr lang="en-US"/>
        </a:p>
      </dgm:t>
    </dgm:pt>
    <dgm:pt modelId="{5B8D121A-0D6E-4640-AD06-EA97334060EE}" type="pres">
      <dgm:prSet presAssocID="{C15FB1B9-C3B6-413D-AFDE-6F7E4D76220E}" presName="connSite1" presStyleCnt="0"/>
      <dgm:spPr/>
      <dgm:t>
        <a:bodyPr/>
        <a:lstStyle/>
        <a:p>
          <a:endParaRPr lang="en-US"/>
        </a:p>
      </dgm:t>
    </dgm:pt>
    <dgm:pt modelId="{AFBD6EF1-F2C7-4603-B471-60913920439B}" type="pres">
      <dgm:prSet presAssocID="{F83C0050-57B3-44FE-BF3F-12DBA18A634F}" presName="Name9" presStyleLbl="sibTrans2D1" presStyleIdx="2" presStyleCnt="3"/>
      <dgm:spPr/>
      <dgm:t>
        <a:bodyPr/>
        <a:lstStyle/>
        <a:p>
          <a:endParaRPr lang="en-US"/>
        </a:p>
      </dgm:t>
    </dgm:pt>
    <dgm:pt modelId="{8F5C43E5-6784-4CAB-8D6A-7D197B729A4F}" type="pres">
      <dgm:prSet presAssocID="{C76DC567-2AD9-4C14-87D2-710D2D010012}" presName="composite2" presStyleCnt="0"/>
      <dgm:spPr/>
      <dgm:t>
        <a:bodyPr/>
        <a:lstStyle/>
        <a:p>
          <a:endParaRPr lang="en-US"/>
        </a:p>
      </dgm:t>
    </dgm:pt>
    <dgm:pt modelId="{77B4FFB3-F701-472E-A92D-FBA7F4731BFD}" type="pres">
      <dgm:prSet presAssocID="{C76DC567-2AD9-4C14-87D2-710D2D010012}" presName="dummyNode2" presStyleLbl="node1" presStyleIdx="2" presStyleCnt="4"/>
      <dgm:spPr/>
      <dgm:t>
        <a:bodyPr/>
        <a:lstStyle/>
        <a:p>
          <a:endParaRPr lang="en-US"/>
        </a:p>
      </dgm:t>
    </dgm:pt>
    <dgm:pt modelId="{AF6E35A5-EEBF-4669-BC1B-328E3E560C94}" type="pres">
      <dgm:prSet presAssocID="{C76DC567-2AD9-4C14-87D2-710D2D010012}" presName="childNode2" presStyleLbl="bgAcc1" presStyleIdx="3" presStyleCnt="4">
        <dgm:presLayoutVars>
          <dgm:bulletEnabled val="1"/>
        </dgm:presLayoutVars>
      </dgm:prSet>
      <dgm:spPr/>
      <dgm:t>
        <a:bodyPr/>
        <a:lstStyle/>
        <a:p>
          <a:endParaRPr lang="en-US"/>
        </a:p>
      </dgm:t>
    </dgm:pt>
    <dgm:pt modelId="{F59B00F6-9981-4191-A9F5-384BC7359E66}" type="pres">
      <dgm:prSet presAssocID="{C76DC567-2AD9-4C14-87D2-710D2D010012}" presName="childNode2tx" presStyleLbl="bgAcc1" presStyleIdx="3" presStyleCnt="4">
        <dgm:presLayoutVars>
          <dgm:bulletEnabled val="1"/>
        </dgm:presLayoutVars>
      </dgm:prSet>
      <dgm:spPr/>
      <dgm:t>
        <a:bodyPr/>
        <a:lstStyle/>
        <a:p>
          <a:endParaRPr lang="en-US"/>
        </a:p>
      </dgm:t>
    </dgm:pt>
    <dgm:pt modelId="{8BD8FC04-6A24-44C2-B361-511DE2CC920D}" type="pres">
      <dgm:prSet presAssocID="{C76DC567-2AD9-4C14-87D2-710D2D010012}" presName="parentNode2" presStyleLbl="node1" presStyleIdx="3" presStyleCnt="4">
        <dgm:presLayoutVars>
          <dgm:chMax val="0"/>
          <dgm:bulletEnabled val="1"/>
        </dgm:presLayoutVars>
      </dgm:prSet>
      <dgm:spPr/>
      <dgm:t>
        <a:bodyPr/>
        <a:lstStyle/>
        <a:p>
          <a:endParaRPr lang="en-US"/>
        </a:p>
      </dgm:t>
    </dgm:pt>
    <dgm:pt modelId="{73C2CF07-BEC6-48AB-96FC-7C850B5415B4}" type="pres">
      <dgm:prSet presAssocID="{C76DC567-2AD9-4C14-87D2-710D2D010012}" presName="connSite2" presStyleCnt="0"/>
      <dgm:spPr/>
      <dgm:t>
        <a:bodyPr/>
        <a:lstStyle/>
        <a:p>
          <a:endParaRPr lang="en-US"/>
        </a:p>
      </dgm:t>
    </dgm:pt>
  </dgm:ptLst>
  <dgm:cxnLst>
    <dgm:cxn modelId="{FAD35F4A-946A-4B16-ABFD-1DD03ABBE355}" srcId="{C76DC567-2AD9-4C14-87D2-710D2D010012}" destId="{6429A0A3-7977-4FA4-AA4F-1711409441EE}" srcOrd="2" destOrd="0" parTransId="{F462E98F-8484-4BE8-AFBF-CA68F41BFD6B}" sibTransId="{2B7C92EB-CDB1-4A49-8E8E-DADAC0EF4D93}"/>
    <dgm:cxn modelId="{33784A09-F54C-4BF1-A541-DDCB20D38750}" srcId="{E71C7EB8-C58F-4646-B64A-D36F6A6AB8CE}" destId="{4017CCB0-8A32-4DC2-A911-77B7BF092FF3}" srcOrd="2" destOrd="0" parTransId="{78F3D1DA-B478-4DCE-AEA2-0B16EC8294C8}" sibTransId="{C314D762-C234-410F-A18D-D41410FF3CBC}"/>
    <dgm:cxn modelId="{37331E02-DE94-4AB6-B46E-065DB340903A}" srcId="{02E1301B-0687-4877-AAE5-EDCD4CD0576F}" destId="{ABC810EE-2F15-4E0B-8EFF-1F3215D36D58}" srcOrd="2" destOrd="0" parTransId="{80D4B1EC-0858-4E9C-929C-88E226D32C71}" sibTransId="{BC27E21D-AEC7-4EC2-914E-33CF75B73D1A}"/>
    <dgm:cxn modelId="{3CC733E2-5E4C-43A6-9655-43D145467ED1}" type="presOf" srcId="{C15FB1B9-C3B6-413D-AFDE-6F7E4D76220E}" destId="{6FE7803B-78A9-4EEB-B53E-10CDE782B0D8}" srcOrd="0" destOrd="0" presId="urn:microsoft.com/office/officeart/2005/8/layout/hProcess4"/>
    <dgm:cxn modelId="{5015F223-9DE4-4FE9-95C2-F6DF7A36351A}" type="presOf" srcId="{7299800A-B234-460F-8BEF-40BDD96CA4EA}" destId="{70533CC0-D183-42AD-B8F4-B67601E224F1}" srcOrd="1" destOrd="1" presId="urn:microsoft.com/office/officeart/2005/8/layout/hProcess4"/>
    <dgm:cxn modelId="{717656E7-6377-4207-9B03-F80ADFCA22EF}" type="presOf" srcId="{ECE6A931-4F6A-4EDF-9C1F-BB81A2D8437C}" destId="{8B637DCA-8B9E-4AD7-8F1C-3F3C3868B91C}" srcOrd="0" destOrd="4" presId="urn:microsoft.com/office/officeart/2005/8/layout/hProcess4"/>
    <dgm:cxn modelId="{778F2916-1E46-40D8-887A-DE7CF22985A3}" srcId="{C76DC567-2AD9-4C14-87D2-710D2D010012}" destId="{7F8E906B-1E70-46F2-B575-888CAB1B6EA6}" srcOrd="3" destOrd="0" parTransId="{00ED4881-E303-4FB9-9615-9628032A4654}" sibTransId="{C1F1BCA5-167B-4AEE-8894-51E65B5FE0BF}"/>
    <dgm:cxn modelId="{EF014ED6-686B-4516-A596-3389E53B102B}" type="presOf" srcId="{ABC810EE-2F15-4E0B-8EFF-1F3215D36D58}" destId="{804FBFFC-6A6A-4C28-8F4A-C9149491D704}" srcOrd="0" destOrd="2" presId="urn:microsoft.com/office/officeart/2005/8/layout/hProcess4"/>
    <dgm:cxn modelId="{836A3C79-472F-449C-937C-EC59B1C5BAB1}" srcId="{C15FB1B9-C3B6-413D-AFDE-6F7E4D76220E}" destId="{F03C8D0C-9962-43D7-A74E-774C6E31082A}" srcOrd="5" destOrd="0" parTransId="{13F70018-98BB-4D42-8E09-E40C909D4E62}" sibTransId="{191791DE-E5AC-41E2-8434-4F83E4AC025E}"/>
    <dgm:cxn modelId="{182AB078-4781-461F-AD79-C5E8AD529021}" srcId="{E71C7EB8-C58F-4646-B64A-D36F6A6AB8CE}" destId="{A8F0F002-DF18-4870-872D-BED75B1D2D66}" srcOrd="4" destOrd="0" parTransId="{6C912CF7-B821-4D85-8A63-9DBFFF34F7D2}" sibTransId="{A0ACBB51-9F44-4B35-A505-B0BCD8299066}"/>
    <dgm:cxn modelId="{7A099020-7870-4EFA-BEB0-86F5F538FB39}" srcId="{C15FB1B9-C3B6-413D-AFDE-6F7E4D76220E}" destId="{643909B6-5F3A-4EDD-B9D0-8B9524A55D19}" srcOrd="1" destOrd="0" parTransId="{D37517C7-6597-4BDA-965B-D18A7537F5A8}" sibTransId="{36E88373-AEEB-40A9-9029-905BDA080BCB}"/>
    <dgm:cxn modelId="{2F6C09A7-F03B-449B-AF79-2DFFCBAB18CE}" type="presOf" srcId="{A8F0F002-DF18-4870-872D-BED75B1D2D66}" destId="{2BC6D9E1-E397-43C1-B347-31F79BFB5ADE}" srcOrd="1" destOrd="4" presId="urn:microsoft.com/office/officeart/2005/8/layout/hProcess4"/>
    <dgm:cxn modelId="{C009F39F-8629-4CBA-AC91-C18A28C25291}" type="presOf" srcId="{02E1301B-0687-4877-AAE5-EDCD4CD0576F}" destId="{1A7C5BED-4949-4E23-BBD2-D05702506718}" srcOrd="0" destOrd="0" presId="urn:microsoft.com/office/officeart/2005/8/layout/hProcess4"/>
    <dgm:cxn modelId="{2D289B2D-D5B4-4B3D-AE29-3B7AA12FBDFD}" srcId="{C76DC567-2AD9-4C14-87D2-710D2D010012}" destId="{AE8CCF23-F170-493F-96C9-FBC45DD32D8F}" srcOrd="7" destOrd="0" parTransId="{E05C24FC-ACBD-4B1F-A84A-B26B47AC77A3}" sibTransId="{2943B3FE-9959-4DAA-A565-4ABB01BA157C}"/>
    <dgm:cxn modelId="{18B5201A-8B07-4AD0-B051-7B4D1381585D}" srcId="{02E1301B-0687-4877-AAE5-EDCD4CD0576F}" destId="{7299800A-B234-460F-8BEF-40BDD96CA4EA}" srcOrd="1" destOrd="0" parTransId="{075BF034-3AC4-493E-B212-DB5ED229839E}" sibTransId="{730F4472-7EB8-4D81-9C82-3C265CCC7032}"/>
    <dgm:cxn modelId="{DF1D8194-BB8C-4796-8E85-8CB0E0E9436A}" type="presOf" srcId="{C699A548-7F84-49E2-9379-16F7BF43E950}" destId="{804FBFFC-6A6A-4C28-8F4A-C9149491D704}" srcOrd="0" destOrd="3" presId="urn:microsoft.com/office/officeart/2005/8/layout/hProcess4"/>
    <dgm:cxn modelId="{321387EA-B12C-4CF8-ADD0-110D3D17D3E7}" type="presOf" srcId="{AA3B6E7B-433A-4CA3-B76F-B86D733BBC05}" destId="{87C70450-314C-43BA-9BA4-D05EDA380CBD}" srcOrd="0" destOrd="1" presId="urn:microsoft.com/office/officeart/2005/8/layout/hProcess4"/>
    <dgm:cxn modelId="{8920BCE9-3F87-440B-B2DE-99778A39680D}" srcId="{02E1301B-0687-4877-AAE5-EDCD4CD0576F}" destId="{C699A548-7F84-49E2-9379-16F7BF43E950}" srcOrd="3" destOrd="0" parTransId="{0366EECF-DA08-4830-B9BF-1BFAC7155E1B}" sibTransId="{242E08F6-2173-482F-BF0E-0E260940DC93}"/>
    <dgm:cxn modelId="{C1EAB3BF-07D4-4C2B-8948-1B9648A70A3D}" type="presOf" srcId="{1233B4CD-C2D0-4A94-A909-F914A46A8A26}" destId="{2A4C0837-CBBD-4C89-A91B-0C52B6630BAB}" srcOrd="1" destOrd="2" presId="urn:microsoft.com/office/officeart/2005/8/layout/hProcess4"/>
    <dgm:cxn modelId="{28BCBFC9-A8F7-4D0B-85F6-0E591F4F79C0}" srcId="{E71C7EB8-C58F-4646-B64A-D36F6A6AB8CE}" destId="{D74B03A3-EAF7-4A57-840D-7117275081C6}" srcOrd="3" destOrd="0" parTransId="{5707C413-9C9A-44BD-AF81-DF6806D6F431}" sibTransId="{A630E450-44BC-445F-82C1-686344C550A8}"/>
    <dgm:cxn modelId="{38FBF697-955E-4B24-908E-33FBBBBAD22A}" type="presOf" srcId="{4F850C67-024D-4D7B-9E35-B93449C9E39C}" destId="{804FBFFC-6A6A-4C28-8F4A-C9149491D704}" srcOrd="0" destOrd="0" presId="urn:microsoft.com/office/officeart/2005/8/layout/hProcess4"/>
    <dgm:cxn modelId="{AC3570E0-58F9-4FD0-BC8F-6CE553A809A3}" type="presOf" srcId="{A835440F-92DC-45AA-8DAD-2BDB5C9C80B7}" destId="{F59B00F6-9981-4191-A9F5-384BC7359E66}" srcOrd="1" destOrd="4" presId="urn:microsoft.com/office/officeart/2005/8/layout/hProcess4"/>
    <dgm:cxn modelId="{AF4EE562-2C41-40FE-989F-528F7265D5A8}" type="presOf" srcId="{B3AD60EB-E5FD-489B-881B-602471B22BE6}" destId="{F513493A-7FF7-4D42-968F-4CF5D5EE0ACA}" srcOrd="0" destOrd="0" presId="urn:microsoft.com/office/officeart/2005/8/layout/hProcess4"/>
    <dgm:cxn modelId="{7D85FA86-7D61-449B-9BF1-738433A4355D}" type="presOf" srcId="{AA3B6E7B-433A-4CA3-B76F-B86D733BBC05}" destId="{2BC6D9E1-E397-43C1-B347-31F79BFB5ADE}" srcOrd="1" destOrd="1" presId="urn:microsoft.com/office/officeart/2005/8/layout/hProcess4"/>
    <dgm:cxn modelId="{FE46B65C-0C4F-4CEB-BE40-33E26CDAEBFD}" type="presOf" srcId="{643909B6-5F3A-4EDD-B9D0-8B9524A55D19}" destId="{2A4C0837-CBBD-4C89-A91B-0C52B6630BAB}" srcOrd="1" destOrd="1" presId="urn:microsoft.com/office/officeart/2005/8/layout/hProcess4"/>
    <dgm:cxn modelId="{7D8E2E61-FFE3-42EA-9EF9-41E64569E9DD}" type="presOf" srcId="{6429A0A3-7977-4FA4-AA4F-1711409441EE}" destId="{AF6E35A5-EEBF-4669-BC1B-328E3E560C94}" srcOrd="0" destOrd="2" presId="urn:microsoft.com/office/officeart/2005/8/layout/hProcess4"/>
    <dgm:cxn modelId="{1D526ABB-8CA9-4D4A-98B8-A984F1E22EE4}" type="presOf" srcId="{F8AFDD7F-0E77-4F74-98E4-1CFAC4318DFD}" destId="{AF6E35A5-EEBF-4669-BC1B-328E3E560C94}" srcOrd="0" destOrd="6" presId="urn:microsoft.com/office/officeart/2005/8/layout/hProcess4"/>
    <dgm:cxn modelId="{ADFDCFE5-0351-4AE4-94B6-3667421244DC}" type="presOf" srcId="{643909B6-5F3A-4EDD-B9D0-8B9524A55D19}" destId="{8B637DCA-8B9E-4AD7-8F1C-3F3C3868B91C}" srcOrd="0" destOrd="1" presId="urn:microsoft.com/office/officeart/2005/8/layout/hProcess4"/>
    <dgm:cxn modelId="{D8F0527A-7AC5-4A16-B126-57D5AC8B1CB0}" type="presOf" srcId="{A835440F-92DC-45AA-8DAD-2BDB5C9C80B7}" destId="{AF6E35A5-EEBF-4669-BC1B-328E3E560C94}" srcOrd="0" destOrd="4" presId="urn:microsoft.com/office/officeart/2005/8/layout/hProcess4"/>
    <dgm:cxn modelId="{BC20E8B6-E10D-48AE-A6B6-941613D9EF6F}" type="presOf" srcId="{4F850C67-024D-4D7B-9E35-B93449C9E39C}" destId="{70533CC0-D183-42AD-B8F4-B67601E224F1}" srcOrd="1" destOrd="0" presId="urn:microsoft.com/office/officeart/2005/8/layout/hProcess4"/>
    <dgm:cxn modelId="{27D6AECE-0E8E-432E-928F-9E9A5992EE27}" type="presOf" srcId="{C699A548-7F84-49E2-9379-16F7BF43E950}" destId="{70533CC0-D183-42AD-B8F4-B67601E224F1}" srcOrd="1" destOrd="3" presId="urn:microsoft.com/office/officeart/2005/8/layout/hProcess4"/>
    <dgm:cxn modelId="{FA8E0702-BF01-421F-9151-71D504CF55CC}" type="presOf" srcId="{297703D1-DBB5-4F27-B6DC-5E4490EABA65}" destId="{2A4C0837-CBBD-4C89-A91B-0C52B6630BAB}" srcOrd="1" destOrd="3" presId="urn:microsoft.com/office/officeart/2005/8/layout/hProcess4"/>
    <dgm:cxn modelId="{DDD455B3-3311-4854-B15A-3A028A2239F6}" type="presOf" srcId="{9C8DFF9F-64AE-49E2-A758-EF7D64A558AA}" destId="{F59B00F6-9981-4191-A9F5-384BC7359E66}" srcOrd="1" destOrd="0" presId="urn:microsoft.com/office/officeart/2005/8/layout/hProcess4"/>
    <dgm:cxn modelId="{0EC19ACB-1526-4BFE-8DCF-FBFF7FEA9565}" type="presOf" srcId="{F8AFDD7F-0E77-4F74-98E4-1CFAC4318DFD}" destId="{F59B00F6-9981-4191-A9F5-384BC7359E66}" srcOrd="1" destOrd="6" presId="urn:microsoft.com/office/officeart/2005/8/layout/hProcess4"/>
    <dgm:cxn modelId="{699A34BB-1A35-4760-A3DF-1969DAE0EB48}" srcId="{E71C7EB8-C58F-4646-B64A-D36F6A6AB8CE}" destId="{7B78F40F-D0DA-4FFF-983B-35BBEA35C43C}" srcOrd="0" destOrd="0" parTransId="{15DF8828-EECE-4DB6-BB3E-D22145AF294C}" sibTransId="{1E4B70E5-B2C5-457C-9715-7799715458DC}"/>
    <dgm:cxn modelId="{1C7525BE-3C91-4830-828F-A34459FCDB99}" srcId="{C76DC567-2AD9-4C14-87D2-710D2D010012}" destId="{9C8DFF9F-64AE-49E2-A758-EF7D64A558AA}" srcOrd="0" destOrd="0" parTransId="{BF63129E-B49A-4D17-9FB4-652179CB01EB}" sibTransId="{1F82C5E7-8410-498F-8135-A372A7F30D9F}"/>
    <dgm:cxn modelId="{DCC8ED0A-B89E-41F1-836A-A8D5FFF1DD90}" type="presOf" srcId="{7B78F40F-D0DA-4FFF-983B-35BBEA35C43C}" destId="{87C70450-314C-43BA-9BA4-D05EDA380CBD}" srcOrd="0" destOrd="0" presId="urn:microsoft.com/office/officeart/2005/8/layout/hProcess4"/>
    <dgm:cxn modelId="{757A4483-AC8D-4BDD-A68A-D0A713F805B7}" type="presOf" srcId="{AE8CCF23-F170-493F-96C9-FBC45DD32D8F}" destId="{AF6E35A5-EEBF-4669-BC1B-328E3E560C94}" srcOrd="0" destOrd="7" presId="urn:microsoft.com/office/officeart/2005/8/layout/hProcess4"/>
    <dgm:cxn modelId="{8CB479BF-EB48-4CA3-81E0-3FEA35E5E7D6}" type="presOf" srcId="{6429A0A3-7977-4FA4-AA4F-1711409441EE}" destId="{F59B00F6-9981-4191-A9F5-384BC7359E66}" srcOrd="1" destOrd="2" presId="urn:microsoft.com/office/officeart/2005/8/layout/hProcess4"/>
    <dgm:cxn modelId="{48402E52-C914-4478-9B06-81F3A3407929}" type="presOf" srcId="{F83C0050-57B3-44FE-BF3F-12DBA18A634F}" destId="{AFBD6EF1-F2C7-4603-B471-60913920439B}" srcOrd="0" destOrd="0" presId="urn:microsoft.com/office/officeart/2005/8/layout/hProcess4"/>
    <dgm:cxn modelId="{F62D71B9-53A4-4BB4-9E8B-A684FC6E1B0F}" type="presOf" srcId="{4017CCB0-8A32-4DC2-A911-77B7BF092FF3}" destId="{87C70450-314C-43BA-9BA4-D05EDA380CBD}" srcOrd="0" destOrd="2" presId="urn:microsoft.com/office/officeart/2005/8/layout/hProcess4"/>
    <dgm:cxn modelId="{1EF53276-7348-4A3D-BCE4-E037D48A54DA}" type="presOf" srcId="{D74B03A3-EAF7-4A57-840D-7117275081C6}" destId="{87C70450-314C-43BA-9BA4-D05EDA380CBD}" srcOrd="0" destOrd="3" presId="urn:microsoft.com/office/officeart/2005/8/layout/hProcess4"/>
    <dgm:cxn modelId="{1A525484-9803-4DD8-8EE2-F5C6393B3FC7}" type="presOf" srcId="{9C8DFF9F-64AE-49E2-A758-EF7D64A558AA}" destId="{AF6E35A5-EEBF-4669-BC1B-328E3E560C94}" srcOrd="0" destOrd="0" presId="urn:microsoft.com/office/officeart/2005/8/layout/hProcess4"/>
    <dgm:cxn modelId="{1F6F5F87-4A73-40CF-8A16-4DC6F529280E}" srcId="{C15FB1B9-C3B6-413D-AFDE-6F7E4D76220E}" destId="{297703D1-DBB5-4F27-B6DC-5E4490EABA65}" srcOrd="3" destOrd="0" parTransId="{F74FCAC6-1740-4B97-928A-12B7B77E1FDD}" sibTransId="{747490C7-F053-49E0-97B8-13D6151880C1}"/>
    <dgm:cxn modelId="{F4C59D40-7E46-4D88-8F55-21E269C5F26B}" type="presOf" srcId="{AE8CCF23-F170-493F-96C9-FBC45DD32D8F}" destId="{F59B00F6-9981-4191-A9F5-384BC7359E66}" srcOrd="1" destOrd="7" presId="urn:microsoft.com/office/officeart/2005/8/layout/hProcess4"/>
    <dgm:cxn modelId="{4C5AC5FC-746A-43FB-9CC6-743C0392061B}" type="presOf" srcId="{4017CCB0-8A32-4DC2-A911-77B7BF092FF3}" destId="{2BC6D9E1-E397-43C1-B347-31F79BFB5ADE}" srcOrd="1" destOrd="2" presId="urn:microsoft.com/office/officeart/2005/8/layout/hProcess4"/>
    <dgm:cxn modelId="{7B7B13FF-9BBA-4731-B2B2-758AF1F71DA9}" type="presOf" srcId="{ABC810EE-2F15-4E0B-8EFF-1F3215D36D58}" destId="{70533CC0-D183-42AD-B8F4-B67601E224F1}" srcOrd="1" destOrd="2" presId="urn:microsoft.com/office/officeart/2005/8/layout/hProcess4"/>
    <dgm:cxn modelId="{F7D6688F-7D9C-4D5A-BB3A-C93D3A93B4D7}" srcId="{E75E9B75-202A-4445-A76E-E54C24974944}" destId="{C76DC567-2AD9-4C14-87D2-710D2D010012}" srcOrd="3" destOrd="0" parTransId="{436C1F49-752B-4EB8-BCFD-28ACB9C97964}" sibTransId="{A76EBB5D-5042-4CA1-BA41-9A650E422292}"/>
    <dgm:cxn modelId="{2E8C980D-ADBB-4BC5-BA61-50F4ED7DB886}" srcId="{C76DC567-2AD9-4C14-87D2-710D2D010012}" destId="{33C7F8E7-ACF2-4033-A3E6-B554721DF357}" srcOrd="5" destOrd="0" parTransId="{CD75A186-55D3-443B-82D9-79A605732169}" sibTransId="{5E8095E0-55A1-412D-8314-FFE165B296E4}"/>
    <dgm:cxn modelId="{82878975-E4DF-4CF3-987B-B472CCD06B5F}" srcId="{C76DC567-2AD9-4C14-87D2-710D2D010012}" destId="{0A556FDB-519B-4999-A73A-31FEFE966752}" srcOrd="1" destOrd="0" parTransId="{7ECBBFD5-E494-4C28-ABD9-331877F1F824}" sibTransId="{69F251B0-45A6-4627-8B19-77DFDE7865C2}"/>
    <dgm:cxn modelId="{051D8DBB-CAD6-4B79-8F91-16B160D81E14}" type="presOf" srcId="{A8F0F002-DF18-4870-872D-BED75B1D2D66}" destId="{87C70450-314C-43BA-9BA4-D05EDA380CBD}" srcOrd="0" destOrd="4" presId="urn:microsoft.com/office/officeart/2005/8/layout/hProcess4"/>
    <dgm:cxn modelId="{6ACD37BE-6FF5-43C7-9AE8-9C8C57583B48}" type="presOf" srcId="{0A556FDB-519B-4999-A73A-31FEFE966752}" destId="{AF6E35A5-EEBF-4669-BC1B-328E3E560C94}" srcOrd="0" destOrd="1" presId="urn:microsoft.com/office/officeart/2005/8/layout/hProcess4"/>
    <dgm:cxn modelId="{99DACF06-2A56-4CA3-944F-C4F7EDEDB3C9}" srcId="{E75E9B75-202A-4445-A76E-E54C24974944}" destId="{E71C7EB8-C58F-4646-B64A-D36F6A6AB8CE}" srcOrd="1" destOrd="0" parTransId="{17EE0193-C9F8-445F-94D3-6102148E03F2}" sibTransId="{B45C79C8-5430-43BD-8EDA-ABA9D5E43737}"/>
    <dgm:cxn modelId="{377B1DD0-6413-412D-B8D4-4FE4CF6198D7}" type="presOf" srcId="{F03C8D0C-9962-43D7-A74E-774C6E31082A}" destId="{2A4C0837-CBBD-4C89-A91B-0C52B6630BAB}" srcOrd="1" destOrd="5" presId="urn:microsoft.com/office/officeart/2005/8/layout/hProcess4"/>
    <dgm:cxn modelId="{62A6BCDB-4AA8-4F20-A4A7-42D72DD57838}" srcId="{E75E9B75-202A-4445-A76E-E54C24974944}" destId="{02E1301B-0687-4877-AAE5-EDCD4CD0576F}" srcOrd="0" destOrd="0" parTransId="{C64F15EB-A230-4498-86CD-087D4CD2B1EB}" sibTransId="{B3AD60EB-E5FD-489B-881B-602471B22BE6}"/>
    <dgm:cxn modelId="{D0139263-CA29-4316-9355-69477F7BD10E}" srcId="{C76DC567-2AD9-4C14-87D2-710D2D010012}" destId="{A835440F-92DC-45AA-8DAD-2BDB5C9C80B7}" srcOrd="4" destOrd="0" parTransId="{407B4C1F-C4DE-4685-8B6F-2504D0CD4C32}" sibTransId="{46182B33-1E60-47F3-B2C1-A30163DDC748}"/>
    <dgm:cxn modelId="{33785A5D-D5C8-47B3-A3B4-FBBED589BB55}" type="presOf" srcId="{7B78F40F-D0DA-4FFF-983B-35BBEA35C43C}" destId="{2BC6D9E1-E397-43C1-B347-31F79BFB5ADE}" srcOrd="1" destOrd="0" presId="urn:microsoft.com/office/officeart/2005/8/layout/hProcess4"/>
    <dgm:cxn modelId="{5415FA75-69A7-449C-9DE7-2B23EC78FBAC}" type="presOf" srcId="{B45C79C8-5430-43BD-8EDA-ABA9D5E43737}" destId="{9F2AA2B9-1C36-442B-8B66-B82DCE706986}" srcOrd="0" destOrd="0" presId="urn:microsoft.com/office/officeart/2005/8/layout/hProcess4"/>
    <dgm:cxn modelId="{6FC3BF90-51C5-4965-9FAB-AF9C0BBD9040}" type="presOf" srcId="{33C7F8E7-ACF2-4033-A3E6-B554721DF357}" destId="{F59B00F6-9981-4191-A9F5-384BC7359E66}" srcOrd="1" destOrd="5" presId="urn:microsoft.com/office/officeart/2005/8/layout/hProcess4"/>
    <dgm:cxn modelId="{ECA7BF4A-9506-48E0-B5D5-D79709B862BF}" srcId="{C15FB1B9-C3B6-413D-AFDE-6F7E4D76220E}" destId="{ECE6A931-4F6A-4EDF-9C1F-BB81A2D8437C}" srcOrd="4" destOrd="0" parTransId="{F2543EBE-AE10-4D81-821A-1F6EF21EA013}" sibTransId="{326889D9-DFEE-48FA-A93C-803572E54093}"/>
    <dgm:cxn modelId="{FED0EA9A-922C-4AEC-A5CB-A9AEFF5FBD3A}" srcId="{C76DC567-2AD9-4C14-87D2-710D2D010012}" destId="{F8AFDD7F-0E77-4F74-98E4-1CFAC4318DFD}" srcOrd="6" destOrd="0" parTransId="{F6FA73A2-DC22-480B-B4DF-34A7F981224E}" sibTransId="{B05F4C1A-A117-4EC3-A9E6-45E66C599E23}"/>
    <dgm:cxn modelId="{38F19C1D-4887-4D10-8944-D65F9103EBEB}" type="presOf" srcId="{ECE6A931-4F6A-4EDF-9C1F-BB81A2D8437C}" destId="{2A4C0837-CBBD-4C89-A91B-0C52B6630BAB}" srcOrd="1" destOrd="4" presId="urn:microsoft.com/office/officeart/2005/8/layout/hProcess4"/>
    <dgm:cxn modelId="{BF4A67E7-B67F-43E6-B095-5B1387ACE536}" srcId="{C15FB1B9-C3B6-413D-AFDE-6F7E4D76220E}" destId="{1233B4CD-C2D0-4A94-A909-F914A46A8A26}" srcOrd="2" destOrd="0" parTransId="{4435BF01-B4C9-4040-8DBB-EAB9CDEC6FB9}" sibTransId="{F48AEB73-5E13-420B-8032-0CC20818E5EB}"/>
    <dgm:cxn modelId="{FB99D8DE-35E8-45CB-B5C2-C0CDE9E54F68}" type="presOf" srcId="{7F8E906B-1E70-46F2-B575-888CAB1B6EA6}" destId="{AF6E35A5-EEBF-4669-BC1B-328E3E560C94}" srcOrd="0" destOrd="3" presId="urn:microsoft.com/office/officeart/2005/8/layout/hProcess4"/>
    <dgm:cxn modelId="{30140657-CA68-42CA-8F36-3DB708DE9C87}" type="presOf" srcId="{58675238-BFED-4CCE-8C88-079B3ED0121F}" destId="{2A4C0837-CBBD-4C89-A91B-0C52B6630BAB}" srcOrd="1" destOrd="0" presId="urn:microsoft.com/office/officeart/2005/8/layout/hProcess4"/>
    <dgm:cxn modelId="{E1844770-6892-411C-8B01-B9AE5D397039}" type="presOf" srcId="{7F8E906B-1E70-46F2-B575-888CAB1B6EA6}" destId="{F59B00F6-9981-4191-A9F5-384BC7359E66}" srcOrd="1" destOrd="3" presId="urn:microsoft.com/office/officeart/2005/8/layout/hProcess4"/>
    <dgm:cxn modelId="{43CA9D73-4014-4D2F-A9B3-7A7459F800B3}" srcId="{E71C7EB8-C58F-4646-B64A-D36F6A6AB8CE}" destId="{AA3B6E7B-433A-4CA3-B76F-B86D733BBC05}" srcOrd="1" destOrd="0" parTransId="{FDA35879-BDCD-4181-9C9D-2EE3166CBD22}" sibTransId="{BB829F69-9E2C-48E6-9D59-B8A67E1B0473}"/>
    <dgm:cxn modelId="{813DF64E-A4E6-4BEC-8C89-6CD25DB581BC}" type="presOf" srcId="{33C7F8E7-ACF2-4033-A3E6-B554721DF357}" destId="{AF6E35A5-EEBF-4669-BC1B-328E3E560C94}" srcOrd="0" destOrd="5" presId="urn:microsoft.com/office/officeart/2005/8/layout/hProcess4"/>
    <dgm:cxn modelId="{03CDFD93-436D-4248-8439-68BD9F913EF8}" type="presOf" srcId="{F03C8D0C-9962-43D7-A74E-774C6E31082A}" destId="{8B637DCA-8B9E-4AD7-8F1C-3F3C3868B91C}" srcOrd="0" destOrd="5" presId="urn:microsoft.com/office/officeart/2005/8/layout/hProcess4"/>
    <dgm:cxn modelId="{471EE53F-F0ED-4766-8CDA-2029D9551454}" srcId="{E75E9B75-202A-4445-A76E-E54C24974944}" destId="{C15FB1B9-C3B6-413D-AFDE-6F7E4D76220E}" srcOrd="2" destOrd="0" parTransId="{5255AA66-CA4B-4352-B9B6-494354B35E96}" sibTransId="{F83C0050-57B3-44FE-BF3F-12DBA18A634F}"/>
    <dgm:cxn modelId="{96B58497-DEF0-45EB-8573-0C0E4D3B83ED}" type="presOf" srcId="{E75E9B75-202A-4445-A76E-E54C24974944}" destId="{53CCAA95-97B3-4489-96AF-12109B0CE746}" srcOrd="0" destOrd="0" presId="urn:microsoft.com/office/officeart/2005/8/layout/hProcess4"/>
    <dgm:cxn modelId="{B4B6DDD3-E28B-47E8-A3BB-961536AC2371}" srcId="{C15FB1B9-C3B6-413D-AFDE-6F7E4D76220E}" destId="{58675238-BFED-4CCE-8C88-079B3ED0121F}" srcOrd="0" destOrd="0" parTransId="{88B8DF21-93D0-4735-B261-D3F865D2C9FB}" sibTransId="{7D586B42-01E9-4CF3-B51D-F5E94DFF82DD}"/>
    <dgm:cxn modelId="{1F554ECA-356E-4D46-82A2-B7FA5014F1E3}" type="presOf" srcId="{297703D1-DBB5-4F27-B6DC-5E4490EABA65}" destId="{8B637DCA-8B9E-4AD7-8F1C-3F3C3868B91C}" srcOrd="0" destOrd="3" presId="urn:microsoft.com/office/officeart/2005/8/layout/hProcess4"/>
    <dgm:cxn modelId="{3008DDC5-FF78-49EF-8F28-EC95018DB2C9}" type="presOf" srcId="{58675238-BFED-4CCE-8C88-079B3ED0121F}" destId="{8B637DCA-8B9E-4AD7-8F1C-3F3C3868B91C}" srcOrd="0" destOrd="0" presId="urn:microsoft.com/office/officeart/2005/8/layout/hProcess4"/>
    <dgm:cxn modelId="{10C75457-7B89-444B-8D47-6ACE9624E8CA}" type="presOf" srcId="{7299800A-B234-460F-8BEF-40BDD96CA4EA}" destId="{804FBFFC-6A6A-4C28-8F4A-C9149491D704}" srcOrd="0" destOrd="1" presId="urn:microsoft.com/office/officeart/2005/8/layout/hProcess4"/>
    <dgm:cxn modelId="{767CAEAE-D97A-411A-96DB-C20C7021A23D}" type="presOf" srcId="{D74B03A3-EAF7-4A57-840D-7117275081C6}" destId="{2BC6D9E1-E397-43C1-B347-31F79BFB5ADE}" srcOrd="1" destOrd="3" presId="urn:microsoft.com/office/officeart/2005/8/layout/hProcess4"/>
    <dgm:cxn modelId="{AF0EE6DB-63AE-4ABF-8F46-99D086DF6DBD}" srcId="{02E1301B-0687-4877-AAE5-EDCD4CD0576F}" destId="{4F850C67-024D-4D7B-9E35-B93449C9E39C}" srcOrd="0" destOrd="0" parTransId="{D3F88499-12BC-4651-8474-D9316C2102F8}" sibTransId="{0FD44B0D-2CD0-416E-96DE-7EBC1D7DB4F8}"/>
    <dgm:cxn modelId="{708ABA03-EB21-4D91-ACEE-A8E198FFCCE8}" type="presOf" srcId="{0A556FDB-519B-4999-A73A-31FEFE966752}" destId="{F59B00F6-9981-4191-A9F5-384BC7359E66}" srcOrd="1" destOrd="1" presId="urn:microsoft.com/office/officeart/2005/8/layout/hProcess4"/>
    <dgm:cxn modelId="{AC2B8A21-2A89-4041-9E3E-C6DB558E4FDE}" type="presOf" srcId="{1233B4CD-C2D0-4A94-A909-F914A46A8A26}" destId="{8B637DCA-8B9E-4AD7-8F1C-3F3C3868B91C}" srcOrd="0" destOrd="2" presId="urn:microsoft.com/office/officeart/2005/8/layout/hProcess4"/>
    <dgm:cxn modelId="{CCC295A2-9FFA-4A19-8F91-E5FFF57B3A20}" type="presOf" srcId="{E71C7EB8-C58F-4646-B64A-D36F6A6AB8CE}" destId="{B0DAC90A-22BD-46CB-98EB-DF0054C21C27}" srcOrd="0" destOrd="0" presId="urn:microsoft.com/office/officeart/2005/8/layout/hProcess4"/>
    <dgm:cxn modelId="{AAB3B1A7-22CC-4FE0-9756-34303E01CACC}" type="presOf" srcId="{C76DC567-2AD9-4C14-87D2-710D2D010012}" destId="{8BD8FC04-6A24-44C2-B361-511DE2CC920D}" srcOrd="0" destOrd="0" presId="urn:microsoft.com/office/officeart/2005/8/layout/hProcess4"/>
    <dgm:cxn modelId="{7020C03A-9E44-4A3C-9C88-01BC3E0ADA75}" type="presParOf" srcId="{53CCAA95-97B3-4489-96AF-12109B0CE746}" destId="{366E6E5A-D89E-4D7D-84B8-6496125BC943}" srcOrd="0" destOrd="0" presId="urn:microsoft.com/office/officeart/2005/8/layout/hProcess4"/>
    <dgm:cxn modelId="{443205B2-CAA2-4DF7-90B2-4D5072E121E4}" type="presParOf" srcId="{53CCAA95-97B3-4489-96AF-12109B0CE746}" destId="{E43EC579-43E0-4A1C-BCC4-A5EDEE8B9F88}" srcOrd="1" destOrd="0" presId="urn:microsoft.com/office/officeart/2005/8/layout/hProcess4"/>
    <dgm:cxn modelId="{AD1AEDED-7E03-4012-A934-03C6322D09EE}" type="presParOf" srcId="{53CCAA95-97B3-4489-96AF-12109B0CE746}" destId="{99984FA4-B547-446E-BCE9-C7BFF39844C4}" srcOrd="2" destOrd="0" presId="urn:microsoft.com/office/officeart/2005/8/layout/hProcess4"/>
    <dgm:cxn modelId="{936A0159-F525-4E52-989B-BBDFFDBFFB81}" type="presParOf" srcId="{99984FA4-B547-446E-BCE9-C7BFF39844C4}" destId="{D0EA7B7E-ABF0-4DFD-9A4F-6CE84BCFC9D0}" srcOrd="0" destOrd="0" presId="urn:microsoft.com/office/officeart/2005/8/layout/hProcess4"/>
    <dgm:cxn modelId="{3493151A-6EE7-40F3-A3F9-CEFE4E732550}" type="presParOf" srcId="{D0EA7B7E-ABF0-4DFD-9A4F-6CE84BCFC9D0}" destId="{AC39AE39-6909-4945-B38C-C6D10D6307C0}" srcOrd="0" destOrd="0" presId="urn:microsoft.com/office/officeart/2005/8/layout/hProcess4"/>
    <dgm:cxn modelId="{01EBBC08-3362-429A-A596-39A85CE5131C}" type="presParOf" srcId="{D0EA7B7E-ABF0-4DFD-9A4F-6CE84BCFC9D0}" destId="{804FBFFC-6A6A-4C28-8F4A-C9149491D704}" srcOrd="1" destOrd="0" presId="urn:microsoft.com/office/officeart/2005/8/layout/hProcess4"/>
    <dgm:cxn modelId="{0624EFB2-626B-4E12-8DA7-F40E748A90F0}" type="presParOf" srcId="{D0EA7B7E-ABF0-4DFD-9A4F-6CE84BCFC9D0}" destId="{70533CC0-D183-42AD-B8F4-B67601E224F1}" srcOrd="2" destOrd="0" presId="urn:microsoft.com/office/officeart/2005/8/layout/hProcess4"/>
    <dgm:cxn modelId="{ABB58162-46E8-4BC4-978E-F9255A9D1F47}" type="presParOf" srcId="{D0EA7B7E-ABF0-4DFD-9A4F-6CE84BCFC9D0}" destId="{1A7C5BED-4949-4E23-BBD2-D05702506718}" srcOrd="3" destOrd="0" presId="urn:microsoft.com/office/officeart/2005/8/layout/hProcess4"/>
    <dgm:cxn modelId="{FAC7F3BB-4B2F-4C70-A406-1ADC0CD740A9}" type="presParOf" srcId="{D0EA7B7E-ABF0-4DFD-9A4F-6CE84BCFC9D0}" destId="{B7128DEC-9F2F-47C2-89C6-A87EBE242126}" srcOrd="4" destOrd="0" presId="urn:microsoft.com/office/officeart/2005/8/layout/hProcess4"/>
    <dgm:cxn modelId="{220DA9FB-3536-402B-929B-A6C1F1105985}" type="presParOf" srcId="{99984FA4-B547-446E-BCE9-C7BFF39844C4}" destId="{F513493A-7FF7-4D42-968F-4CF5D5EE0ACA}" srcOrd="1" destOrd="0" presId="urn:microsoft.com/office/officeart/2005/8/layout/hProcess4"/>
    <dgm:cxn modelId="{20775018-CC09-4D3A-8B58-9FC1B574946E}" type="presParOf" srcId="{99984FA4-B547-446E-BCE9-C7BFF39844C4}" destId="{0C53A741-80BA-4373-8D42-9D482F256C23}" srcOrd="2" destOrd="0" presId="urn:microsoft.com/office/officeart/2005/8/layout/hProcess4"/>
    <dgm:cxn modelId="{BF95855A-41E9-40A5-8021-9440593E2340}" type="presParOf" srcId="{0C53A741-80BA-4373-8D42-9D482F256C23}" destId="{B41A2D99-C8A2-440D-BF61-326B1898600A}" srcOrd="0" destOrd="0" presId="urn:microsoft.com/office/officeart/2005/8/layout/hProcess4"/>
    <dgm:cxn modelId="{43046557-65A5-4ED1-8003-484929588EA9}" type="presParOf" srcId="{0C53A741-80BA-4373-8D42-9D482F256C23}" destId="{87C70450-314C-43BA-9BA4-D05EDA380CBD}" srcOrd="1" destOrd="0" presId="urn:microsoft.com/office/officeart/2005/8/layout/hProcess4"/>
    <dgm:cxn modelId="{CEA3C0C6-EC16-444B-816B-9B95137D9AEA}" type="presParOf" srcId="{0C53A741-80BA-4373-8D42-9D482F256C23}" destId="{2BC6D9E1-E397-43C1-B347-31F79BFB5ADE}" srcOrd="2" destOrd="0" presId="urn:microsoft.com/office/officeart/2005/8/layout/hProcess4"/>
    <dgm:cxn modelId="{8A251D07-3467-4FFE-B00F-8FFC38A3228F}" type="presParOf" srcId="{0C53A741-80BA-4373-8D42-9D482F256C23}" destId="{B0DAC90A-22BD-46CB-98EB-DF0054C21C27}" srcOrd="3" destOrd="0" presId="urn:microsoft.com/office/officeart/2005/8/layout/hProcess4"/>
    <dgm:cxn modelId="{026C2BD5-B849-4E06-BE84-C9ECD0707E0A}" type="presParOf" srcId="{0C53A741-80BA-4373-8D42-9D482F256C23}" destId="{5FEA4BD6-D21F-4439-A1D2-30E921C47F71}" srcOrd="4" destOrd="0" presId="urn:microsoft.com/office/officeart/2005/8/layout/hProcess4"/>
    <dgm:cxn modelId="{FF8692B4-EAF7-40FE-93E0-C5C37A5D56FF}" type="presParOf" srcId="{99984FA4-B547-446E-BCE9-C7BFF39844C4}" destId="{9F2AA2B9-1C36-442B-8B66-B82DCE706986}" srcOrd="3" destOrd="0" presId="urn:microsoft.com/office/officeart/2005/8/layout/hProcess4"/>
    <dgm:cxn modelId="{5CF96269-9866-4EA7-868E-269F2A240599}" type="presParOf" srcId="{99984FA4-B547-446E-BCE9-C7BFF39844C4}" destId="{98DD48AD-CE36-45C0-81BC-5FC50D1E197B}" srcOrd="4" destOrd="0" presId="urn:microsoft.com/office/officeart/2005/8/layout/hProcess4"/>
    <dgm:cxn modelId="{E4E9ADF0-0D04-4DC4-A344-A5AAF5B4DC11}" type="presParOf" srcId="{98DD48AD-CE36-45C0-81BC-5FC50D1E197B}" destId="{2969AE43-A98B-49ED-8902-7726D3AD9C06}" srcOrd="0" destOrd="0" presId="urn:microsoft.com/office/officeart/2005/8/layout/hProcess4"/>
    <dgm:cxn modelId="{EE131D2F-444A-4FF2-8BB7-B8D1897C32B3}" type="presParOf" srcId="{98DD48AD-CE36-45C0-81BC-5FC50D1E197B}" destId="{8B637DCA-8B9E-4AD7-8F1C-3F3C3868B91C}" srcOrd="1" destOrd="0" presId="urn:microsoft.com/office/officeart/2005/8/layout/hProcess4"/>
    <dgm:cxn modelId="{F87BE940-2EA8-455E-BB6F-CDEFFB7097AE}" type="presParOf" srcId="{98DD48AD-CE36-45C0-81BC-5FC50D1E197B}" destId="{2A4C0837-CBBD-4C89-A91B-0C52B6630BAB}" srcOrd="2" destOrd="0" presId="urn:microsoft.com/office/officeart/2005/8/layout/hProcess4"/>
    <dgm:cxn modelId="{4FEBD007-02D1-446F-BB48-9102EFC27C82}" type="presParOf" srcId="{98DD48AD-CE36-45C0-81BC-5FC50D1E197B}" destId="{6FE7803B-78A9-4EEB-B53E-10CDE782B0D8}" srcOrd="3" destOrd="0" presId="urn:microsoft.com/office/officeart/2005/8/layout/hProcess4"/>
    <dgm:cxn modelId="{DAADD323-8BC3-4064-AFEB-89A964A8218A}" type="presParOf" srcId="{98DD48AD-CE36-45C0-81BC-5FC50D1E197B}" destId="{5B8D121A-0D6E-4640-AD06-EA97334060EE}" srcOrd="4" destOrd="0" presId="urn:microsoft.com/office/officeart/2005/8/layout/hProcess4"/>
    <dgm:cxn modelId="{0AA6221F-C6FE-47FB-B7EA-18F6EC779B48}" type="presParOf" srcId="{99984FA4-B547-446E-BCE9-C7BFF39844C4}" destId="{AFBD6EF1-F2C7-4603-B471-60913920439B}" srcOrd="5" destOrd="0" presId="urn:microsoft.com/office/officeart/2005/8/layout/hProcess4"/>
    <dgm:cxn modelId="{873D930C-8C7F-421D-9989-FCBA51FF13DD}" type="presParOf" srcId="{99984FA4-B547-446E-BCE9-C7BFF39844C4}" destId="{8F5C43E5-6784-4CAB-8D6A-7D197B729A4F}" srcOrd="6" destOrd="0" presId="urn:microsoft.com/office/officeart/2005/8/layout/hProcess4"/>
    <dgm:cxn modelId="{961BD9A9-49F4-476E-9414-DCE2CD756A61}" type="presParOf" srcId="{8F5C43E5-6784-4CAB-8D6A-7D197B729A4F}" destId="{77B4FFB3-F701-472E-A92D-FBA7F4731BFD}" srcOrd="0" destOrd="0" presId="urn:microsoft.com/office/officeart/2005/8/layout/hProcess4"/>
    <dgm:cxn modelId="{357F8BE2-F6E3-42F3-BA1D-EC852897CC40}" type="presParOf" srcId="{8F5C43E5-6784-4CAB-8D6A-7D197B729A4F}" destId="{AF6E35A5-EEBF-4669-BC1B-328E3E560C94}" srcOrd="1" destOrd="0" presId="urn:microsoft.com/office/officeart/2005/8/layout/hProcess4"/>
    <dgm:cxn modelId="{7720F51F-B73F-48CF-B049-5A339DF2C833}" type="presParOf" srcId="{8F5C43E5-6784-4CAB-8D6A-7D197B729A4F}" destId="{F59B00F6-9981-4191-A9F5-384BC7359E66}" srcOrd="2" destOrd="0" presId="urn:microsoft.com/office/officeart/2005/8/layout/hProcess4"/>
    <dgm:cxn modelId="{3AF2153B-1109-476E-9887-5AE64AA282EC}" type="presParOf" srcId="{8F5C43E5-6784-4CAB-8D6A-7D197B729A4F}" destId="{8BD8FC04-6A24-44C2-B361-511DE2CC920D}" srcOrd="3" destOrd="0" presId="urn:microsoft.com/office/officeart/2005/8/layout/hProcess4"/>
    <dgm:cxn modelId="{785441AE-0862-4818-A99A-32C0783EE176}" type="presParOf" srcId="{8F5C43E5-6784-4CAB-8D6A-7D197B729A4F}" destId="{73C2CF07-BEC6-48AB-96FC-7C850B5415B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FBFFC-6A6A-4C28-8F4A-C9149491D704}">
      <dsp:nvSpPr>
        <dsp:cNvPr id="0" name=""/>
        <dsp:cNvSpPr/>
      </dsp:nvSpPr>
      <dsp:spPr>
        <a:xfrm>
          <a:off x="714" y="1783048"/>
          <a:ext cx="1844811" cy="15215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Hydrology and Hydraulics Done</a:t>
          </a:r>
          <a:endParaRPr lang="en-US" sz="600" kern="1200" dirty="0"/>
        </a:p>
        <a:p>
          <a:pPr marL="57150" lvl="1" indent="-57150" algn="l" defTabSz="266700">
            <a:lnSpc>
              <a:spcPct val="90000"/>
            </a:lnSpc>
            <a:spcBef>
              <a:spcPct val="0"/>
            </a:spcBef>
            <a:spcAft>
              <a:spcPct val="15000"/>
            </a:spcAft>
            <a:buChar char="••"/>
          </a:pPr>
          <a:r>
            <a:rPr lang="en-US" sz="600" kern="1200" dirty="0" err="1" smtClean="0"/>
            <a:t>Redelineations</a:t>
          </a:r>
          <a:r>
            <a:rPr lang="en-US" sz="600" kern="1200" dirty="0" smtClean="0"/>
            <a:t> Incorporated (if any)</a:t>
          </a:r>
          <a:endParaRPr lang="en-US" sz="600" kern="1200" dirty="0"/>
        </a:p>
        <a:p>
          <a:pPr marL="57150" lvl="1" indent="-57150" algn="l" defTabSz="266700">
            <a:lnSpc>
              <a:spcPct val="90000"/>
            </a:lnSpc>
            <a:spcBef>
              <a:spcPct val="0"/>
            </a:spcBef>
            <a:spcAft>
              <a:spcPct val="15000"/>
            </a:spcAft>
            <a:buChar char="••"/>
          </a:pPr>
          <a:r>
            <a:rPr lang="en-US" sz="600" kern="1200" dirty="0" smtClean="0"/>
            <a:t>New Studies Incorporated (if any)</a:t>
          </a:r>
          <a:endParaRPr lang="en-US" sz="600" kern="1200" dirty="0"/>
        </a:p>
        <a:p>
          <a:pPr marL="57150" lvl="1" indent="-57150" algn="l" defTabSz="266700">
            <a:lnSpc>
              <a:spcPct val="90000"/>
            </a:lnSpc>
            <a:spcBef>
              <a:spcPct val="0"/>
            </a:spcBef>
            <a:spcAft>
              <a:spcPct val="15000"/>
            </a:spcAft>
            <a:buChar char="••"/>
          </a:pPr>
          <a:r>
            <a:rPr lang="en-US" sz="600" kern="1200" dirty="0" smtClean="0"/>
            <a:t>FPM Manual Cleanup/Review</a:t>
          </a:r>
          <a:endParaRPr lang="en-US" sz="600" kern="1200" dirty="0"/>
        </a:p>
      </dsp:txBody>
      <dsp:txXfrm>
        <a:off x="35730" y="1818064"/>
        <a:ext cx="1774779" cy="1125498"/>
      </dsp:txXfrm>
    </dsp:sp>
    <dsp:sp modelId="{F513493A-7FF7-4D42-968F-4CF5D5EE0ACA}">
      <dsp:nvSpPr>
        <dsp:cNvPr id="0" name=""/>
        <dsp:cNvSpPr/>
      </dsp:nvSpPr>
      <dsp:spPr>
        <a:xfrm>
          <a:off x="1046559" y="2178156"/>
          <a:ext cx="1986156" cy="1986156"/>
        </a:xfrm>
        <a:prstGeom prst="leftCircularArrow">
          <a:avLst>
            <a:gd name="adj1" fmla="val 2913"/>
            <a:gd name="adj2" fmla="val 356418"/>
            <a:gd name="adj3" fmla="val 2131929"/>
            <a:gd name="adj4" fmla="val 9024489"/>
            <a:gd name="adj5" fmla="val 3398"/>
          </a:avLst>
        </a:prstGeom>
        <a:gradFill rotWithShape="0">
          <a:gsLst>
            <a:gs pos="0">
              <a:schemeClr val="accent5">
                <a:hueOff val="0"/>
                <a:satOff val="0"/>
                <a:lumOff val="0"/>
                <a:alphaOff val="0"/>
                <a:tint val="37000"/>
                <a:hueMod val="100000"/>
                <a:satMod val="200000"/>
                <a:lumMod val="88000"/>
              </a:schemeClr>
            </a:gs>
            <a:gs pos="100000">
              <a:schemeClr val="accent5">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1A7C5BED-4949-4E23-BBD2-D05702506718}">
      <dsp:nvSpPr>
        <dsp:cNvPr id="0" name=""/>
        <dsp:cNvSpPr/>
      </dsp:nvSpPr>
      <dsp:spPr>
        <a:xfrm>
          <a:off x="410672" y="2978578"/>
          <a:ext cx="1639832" cy="652107"/>
        </a:xfrm>
        <a:prstGeom prst="roundRect">
          <a:avLst>
            <a:gd name="adj" fmla="val 10000"/>
          </a:avLst>
        </a:prstGeom>
        <a:gradFill rotWithShape="0">
          <a:gsLst>
            <a:gs pos="50000">
              <a:schemeClr val="accent5">
                <a:lumMod val="40000"/>
                <a:lumOff val="60000"/>
              </a:schemeClr>
            </a:gs>
            <a:gs pos="100000">
              <a:schemeClr val="accent5">
                <a:hueOff val="0"/>
                <a:satOff val="0"/>
                <a:lumOff val="0"/>
                <a:alphaOff val="0"/>
                <a:lumMod val="105000"/>
                <a:satMod val="109000"/>
                <a:tint val="81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Stage One:</a:t>
          </a:r>
        </a:p>
        <a:p>
          <a:pPr lvl="0" algn="ctr" defTabSz="400050">
            <a:lnSpc>
              <a:spcPct val="90000"/>
            </a:lnSpc>
            <a:spcBef>
              <a:spcPct val="0"/>
            </a:spcBef>
            <a:spcAft>
              <a:spcPct val="35000"/>
            </a:spcAft>
          </a:pPr>
          <a:r>
            <a:rPr lang="en-US" sz="900" kern="1200" dirty="0" smtClean="0"/>
            <a:t> Initial Mapping Complete</a:t>
          </a:r>
          <a:endParaRPr lang="en-US" sz="900" kern="1200" dirty="0"/>
        </a:p>
      </dsp:txBody>
      <dsp:txXfrm>
        <a:off x="429772" y="2997678"/>
        <a:ext cx="1601632" cy="613907"/>
      </dsp:txXfrm>
    </dsp:sp>
    <dsp:sp modelId="{87C70450-314C-43BA-9BA4-D05EDA380CBD}">
      <dsp:nvSpPr>
        <dsp:cNvPr id="0" name=""/>
        <dsp:cNvSpPr/>
      </dsp:nvSpPr>
      <dsp:spPr>
        <a:xfrm>
          <a:off x="2325988" y="1783048"/>
          <a:ext cx="1844811" cy="15215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346241"/>
              <a:satOff val="0"/>
              <a:lumOff val="-2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Phone Kick-off Meeting with officials/stakeholders</a:t>
          </a:r>
          <a:endParaRPr lang="en-US" sz="600" kern="1200" dirty="0"/>
        </a:p>
        <a:p>
          <a:pPr marL="57150" lvl="1" indent="-57150" algn="l" defTabSz="266700">
            <a:lnSpc>
              <a:spcPct val="90000"/>
            </a:lnSpc>
            <a:spcBef>
              <a:spcPct val="0"/>
            </a:spcBef>
            <a:spcAft>
              <a:spcPct val="15000"/>
            </a:spcAft>
            <a:buChar char="••"/>
          </a:pPr>
          <a:r>
            <a:rPr lang="en-US" sz="600" kern="1200" dirty="0" smtClean="0"/>
            <a:t>DFHP Meeting with officials/stakeholders</a:t>
          </a:r>
          <a:endParaRPr lang="en-US" sz="600" kern="1200" dirty="0"/>
        </a:p>
        <a:p>
          <a:pPr marL="57150" lvl="1" indent="-57150" algn="l" defTabSz="266700">
            <a:lnSpc>
              <a:spcPct val="90000"/>
            </a:lnSpc>
            <a:spcBef>
              <a:spcPct val="0"/>
            </a:spcBef>
            <a:spcAft>
              <a:spcPct val="15000"/>
            </a:spcAft>
            <a:buChar char="••"/>
          </a:pPr>
          <a:r>
            <a:rPr lang="en-US" sz="600" kern="1200" dirty="0" smtClean="0"/>
            <a:t>Distribute Products (Shapefiles, Depth Grids, Models, CSLF) to stakeholders</a:t>
          </a:r>
          <a:endParaRPr lang="en-US" sz="600" kern="1200" dirty="0"/>
        </a:p>
        <a:p>
          <a:pPr marL="57150" lvl="1" indent="-57150" algn="l" defTabSz="266700">
            <a:lnSpc>
              <a:spcPct val="90000"/>
            </a:lnSpc>
            <a:spcBef>
              <a:spcPct val="0"/>
            </a:spcBef>
            <a:spcAft>
              <a:spcPct val="15000"/>
            </a:spcAft>
            <a:buChar char="••"/>
          </a:pPr>
          <a:r>
            <a:rPr lang="en-US" sz="600" kern="1200" dirty="0" smtClean="0"/>
            <a:t>Deliver data on </a:t>
          </a:r>
          <a:r>
            <a:rPr lang="en-US" sz="600" kern="1200" dirty="0" smtClean="0">
              <a:hlinkClick xmlns:r="http://schemas.openxmlformats.org/officeDocument/2006/relationships" r:id="rId1"/>
            </a:rPr>
            <a:t>www.Iowafloodmaps.org</a:t>
          </a:r>
          <a:r>
            <a:rPr lang="en-US" sz="600" kern="1200" dirty="0" smtClean="0"/>
            <a:t> website</a:t>
          </a:r>
          <a:endParaRPr lang="en-US" sz="600" kern="1200" dirty="0"/>
        </a:p>
        <a:p>
          <a:pPr marL="57150" lvl="1" indent="-57150" algn="l" defTabSz="266700">
            <a:lnSpc>
              <a:spcPct val="90000"/>
            </a:lnSpc>
            <a:spcBef>
              <a:spcPct val="0"/>
            </a:spcBef>
            <a:spcAft>
              <a:spcPct val="15000"/>
            </a:spcAft>
            <a:buChar char="••"/>
          </a:pPr>
          <a:r>
            <a:rPr lang="en-US" sz="600" kern="1200" dirty="0" smtClean="0"/>
            <a:t>Elicit Feedback from officials/stakeholders</a:t>
          </a:r>
          <a:endParaRPr lang="en-US" sz="600" kern="1200" dirty="0"/>
        </a:p>
      </dsp:txBody>
      <dsp:txXfrm>
        <a:off x="2361004" y="2144117"/>
        <a:ext cx="1774779" cy="1125498"/>
      </dsp:txXfrm>
    </dsp:sp>
    <dsp:sp modelId="{9F2AA2B9-1C36-442B-8B66-B82DCE706986}">
      <dsp:nvSpPr>
        <dsp:cNvPr id="0" name=""/>
        <dsp:cNvSpPr/>
      </dsp:nvSpPr>
      <dsp:spPr>
        <a:xfrm>
          <a:off x="3356460" y="863707"/>
          <a:ext cx="2221882" cy="2221882"/>
        </a:xfrm>
        <a:prstGeom prst="circularArrow">
          <a:avLst>
            <a:gd name="adj1" fmla="val 2604"/>
            <a:gd name="adj2" fmla="val 316314"/>
            <a:gd name="adj3" fmla="val 19508175"/>
            <a:gd name="adj4" fmla="val 12575511"/>
            <a:gd name="adj5" fmla="val 3038"/>
          </a:avLst>
        </a:prstGeom>
        <a:gradFill rotWithShape="0">
          <a:gsLst>
            <a:gs pos="0">
              <a:schemeClr val="accent5">
                <a:hueOff val="-2019361"/>
                <a:satOff val="0"/>
                <a:lumOff val="-3824"/>
                <a:alphaOff val="0"/>
                <a:tint val="37000"/>
                <a:hueMod val="100000"/>
                <a:satMod val="200000"/>
                <a:lumMod val="88000"/>
              </a:schemeClr>
            </a:gs>
            <a:gs pos="100000">
              <a:schemeClr val="accent5">
                <a:hueOff val="-2019361"/>
                <a:satOff val="0"/>
                <a:lumOff val="-3824"/>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B0DAC90A-22BD-46CB-98EB-DF0054C21C27}">
      <dsp:nvSpPr>
        <dsp:cNvPr id="0" name=""/>
        <dsp:cNvSpPr/>
      </dsp:nvSpPr>
      <dsp:spPr>
        <a:xfrm>
          <a:off x="2735946" y="1456994"/>
          <a:ext cx="1639832" cy="652107"/>
        </a:xfrm>
        <a:prstGeom prst="roundRect">
          <a:avLst>
            <a:gd name="adj" fmla="val 10000"/>
          </a:avLst>
        </a:prstGeom>
        <a:gradFill rotWithShape="0">
          <a:gsLst>
            <a:gs pos="100000">
              <a:schemeClr val="accent4">
                <a:lumMod val="20000"/>
                <a:lumOff val="80000"/>
              </a:schemeClr>
            </a:gs>
            <a:gs pos="100000">
              <a:schemeClr val="accent5">
                <a:hueOff val="-2451115"/>
                <a:satOff val="-3409"/>
                <a:lumOff val="-1307"/>
                <a:alphaOff val="0"/>
                <a:lumMod val="105000"/>
                <a:satMod val="109000"/>
                <a:tint val="81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Stage Two:  </a:t>
          </a:r>
        </a:p>
        <a:p>
          <a:pPr lvl="0" algn="ctr" defTabSz="400050">
            <a:lnSpc>
              <a:spcPct val="90000"/>
            </a:lnSpc>
            <a:spcBef>
              <a:spcPct val="0"/>
            </a:spcBef>
            <a:spcAft>
              <a:spcPct val="35000"/>
            </a:spcAft>
          </a:pPr>
          <a:r>
            <a:rPr lang="en-US" sz="900" kern="1200" dirty="0" smtClean="0"/>
            <a:t>Draft FPM Products Delivered</a:t>
          </a:r>
        </a:p>
        <a:p>
          <a:pPr lvl="0" algn="ctr" defTabSz="400050">
            <a:lnSpc>
              <a:spcPct val="90000"/>
            </a:lnSpc>
            <a:spcBef>
              <a:spcPct val="0"/>
            </a:spcBef>
            <a:spcAft>
              <a:spcPct val="35000"/>
            </a:spcAft>
          </a:pPr>
          <a:r>
            <a:rPr lang="en-US" sz="900" kern="1200" dirty="0" smtClean="0"/>
            <a:t>(Public Official Ready)</a:t>
          </a:r>
          <a:endParaRPr lang="en-US" sz="900" kern="1200" dirty="0"/>
        </a:p>
      </dsp:txBody>
      <dsp:txXfrm>
        <a:off x="2755046" y="1476094"/>
        <a:ext cx="1601632" cy="613907"/>
      </dsp:txXfrm>
    </dsp:sp>
    <dsp:sp modelId="{8B637DCA-8B9E-4AD7-8F1C-3F3C3868B91C}">
      <dsp:nvSpPr>
        <dsp:cNvPr id="0" name=""/>
        <dsp:cNvSpPr/>
      </dsp:nvSpPr>
      <dsp:spPr>
        <a:xfrm>
          <a:off x="4651263" y="1783048"/>
          <a:ext cx="1844811" cy="15215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2692482"/>
              <a:satOff val="0"/>
              <a:lumOff val="-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en-US" sz="600" kern="1200" dirty="0" smtClean="0"/>
            <a:t>Incorporate new development since LiDAR</a:t>
          </a:r>
          <a:endParaRPr lang="en-US" sz="600" kern="1200" dirty="0"/>
        </a:p>
        <a:p>
          <a:pPr marL="57150" lvl="1" indent="-57150" algn="l" defTabSz="266700">
            <a:lnSpc>
              <a:spcPct val="90000"/>
            </a:lnSpc>
            <a:spcBef>
              <a:spcPct val="0"/>
            </a:spcBef>
            <a:spcAft>
              <a:spcPct val="15000"/>
            </a:spcAft>
            <a:buChar char="••"/>
          </a:pPr>
          <a:r>
            <a:rPr lang="en-US" sz="600" kern="1200" dirty="0" smtClean="0"/>
            <a:t>Incorporate new information from community</a:t>
          </a:r>
          <a:endParaRPr lang="en-US" sz="600" kern="1200" dirty="0"/>
        </a:p>
        <a:p>
          <a:pPr marL="57150" lvl="1" indent="-57150" algn="l" defTabSz="266700">
            <a:lnSpc>
              <a:spcPct val="90000"/>
            </a:lnSpc>
            <a:spcBef>
              <a:spcPct val="0"/>
            </a:spcBef>
            <a:spcAft>
              <a:spcPct val="15000"/>
            </a:spcAft>
            <a:buChar char="••"/>
          </a:pPr>
          <a:r>
            <a:rPr lang="en-US" sz="600" kern="1200" dirty="0" smtClean="0"/>
            <a:t>Review to assess impact of new information</a:t>
          </a:r>
          <a:endParaRPr lang="en-US" sz="600" kern="1200" dirty="0"/>
        </a:p>
        <a:p>
          <a:pPr marL="57150" lvl="1" indent="-57150" algn="l" defTabSz="266700">
            <a:lnSpc>
              <a:spcPct val="90000"/>
            </a:lnSpc>
            <a:spcBef>
              <a:spcPct val="0"/>
            </a:spcBef>
            <a:spcAft>
              <a:spcPct val="15000"/>
            </a:spcAft>
            <a:buChar char="••"/>
          </a:pPr>
          <a:r>
            <a:rPr lang="en-US" sz="600" kern="1200" dirty="0" smtClean="0"/>
            <a:t>Follow up with officials regarding results</a:t>
          </a:r>
          <a:endParaRPr lang="en-US" sz="600" kern="1200" dirty="0"/>
        </a:p>
        <a:p>
          <a:pPr marL="57150" lvl="1" indent="-57150" algn="l" defTabSz="266700">
            <a:lnSpc>
              <a:spcPct val="90000"/>
            </a:lnSpc>
            <a:spcBef>
              <a:spcPct val="0"/>
            </a:spcBef>
            <a:spcAft>
              <a:spcPct val="15000"/>
            </a:spcAft>
            <a:buChar char="••"/>
          </a:pPr>
          <a:r>
            <a:rPr lang="en-US" sz="600" kern="1200" dirty="0" smtClean="0"/>
            <a:t>Incorporate changes into FPM/Hydraulic Submittals if warranted</a:t>
          </a:r>
          <a:endParaRPr lang="en-US" sz="600" kern="1200" dirty="0"/>
        </a:p>
        <a:p>
          <a:pPr marL="57150" lvl="1" indent="-57150" algn="l" defTabSz="266700">
            <a:lnSpc>
              <a:spcPct val="90000"/>
            </a:lnSpc>
            <a:spcBef>
              <a:spcPct val="0"/>
            </a:spcBef>
            <a:spcAft>
              <a:spcPct val="15000"/>
            </a:spcAft>
            <a:buChar char="••"/>
          </a:pPr>
          <a:r>
            <a:rPr lang="en-US" sz="600" kern="1200" dirty="0" smtClean="0"/>
            <a:t>Incorporate changes into other products (Depth Grids, CSLF)</a:t>
          </a:r>
          <a:endParaRPr lang="en-US" sz="600" kern="1200" dirty="0"/>
        </a:p>
      </dsp:txBody>
      <dsp:txXfrm>
        <a:off x="4686279" y="1818064"/>
        <a:ext cx="1774779" cy="1125498"/>
      </dsp:txXfrm>
    </dsp:sp>
    <dsp:sp modelId="{AFBD6EF1-F2C7-4603-B471-60913920439B}">
      <dsp:nvSpPr>
        <dsp:cNvPr id="0" name=""/>
        <dsp:cNvSpPr/>
      </dsp:nvSpPr>
      <dsp:spPr>
        <a:xfrm>
          <a:off x="5697108" y="2178156"/>
          <a:ext cx="1986156" cy="1986156"/>
        </a:xfrm>
        <a:prstGeom prst="leftCircularArrow">
          <a:avLst>
            <a:gd name="adj1" fmla="val 2913"/>
            <a:gd name="adj2" fmla="val 356418"/>
            <a:gd name="adj3" fmla="val 2131929"/>
            <a:gd name="adj4" fmla="val 9024489"/>
            <a:gd name="adj5" fmla="val 3398"/>
          </a:avLst>
        </a:prstGeom>
        <a:gradFill rotWithShape="0">
          <a:gsLst>
            <a:gs pos="0">
              <a:schemeClr val="accent5">
                <a:hueOff val="-4038723"/>
                <a:satOff val="0"/>
                <a:lumOff val="-7647"/>
                <a:alphaOff val="0"/>
                <a:tint val="37000"/>
                <a:hueMod val="100000"/>
                <a:satMod val="200000"/>
                <a:lumMod val="88000"/>
              </a:schemeClr>
            </a:gs>
            <a:gs pos="100000">
              <a:schemeClr val="accent5">
                <a:hueOff val="-4038723"/>
                <a:satOff val="0"/>
                <a:lumOff val="-7647"/>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6FE7803B-78A9-4EEB-B53E-10CDE782B0D8}">
      <dsp:nvSpPr>
        <dsp:cNvPr id="0" name=""/>
        <dsp:cNvSpPr/>
      </dsp:nvSpPr>
      <dsp:spPr>
        <a:xfrm>
          <a:off x="5061221" y="2978578"/>
          <a:ext cx="1639832" cy="652107"/>
        </a:xfrm>
        <a:prstGeom prst="roundRect">
          <a:avLst>
            <a:gd name="adj" fmla="val 10000"/>
          </a:avLst>
        </a:prstGeom>
        <a:gradFill rotWithShape="0">
          <a:gsLst>
            <a:gs pos="0">
              <a:schemeClr val="accent2">
                <a:lumMod val="20000"/>
                <a:lumOff val="80000"/>
              </a:schemeClr>
            </a:gs>
            <a:gs pos="100000">
              <a:schemeClr val="accent2">
                <a:lumMod val="40000"/>
                <a:lumOff val="60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Stage Three:</a:t>
          </a:r>
        </a:p>
        <a:p>
          <a:pPr lvl="0" algn="ctr" defTabSz="400050">
            <a:lnSpc>
              <a:spcPct val="90000"/>
            </a:lnSpc>
            <a:spcBef>
              <a:spcPct val="0"/>
            </a:spcBef>
            <a:spcAft>
              <a:spcPct val="35000"/>
            </a:spcAft>
          </a:pPr>
          <a:r>
            <a:rPr lang="en-US" sz="900" kern="1200" dirty="0" smtClean="0"/>
            <a:t>Incorporate Changes to FPM Products </a:t>
          </a:r>
        </a:p>
        <a:p>
          <a:pPr lvl="0" algn="ctr" defTabSz="400050">
            <a:lnSpc>
              <a:spcPct val="90000"/>
            </a:lnSpc>
            <a:spcBef>
              <a:spcPct val="0"/>
            </a:spcBef>
            <a:spcAft>
              <a:spcPct val="35000"/>
            </a:spcAft>
          </a:pPr>
          <a:r>
            <a:rPr lang="en-US" sz="900" kern="1200" dirty="0" smtClean="0"/>
            <a:t>(Public Ready After Complete)</a:t>
          </a:r>
          <a:endParaRPr lang="en-US" sz="900" kern="1200" dirty="0"/>
        </a:p>
      </dsp:txBody>
      <dsp:txXfrm>
        <a:off x="5080321" y="2997678"/>
        <a:ext cx="1601632" cy="613907"/>
      </dsp:txXfrm>
    </dsp:sp>
    <dsp:sp modelId="{AF6E35A5-EEBF-4669-BC1B-328E3E560C94}">
      <dsp:nvSpPr>
        <dsp:cNvPr id="0" name=""/>
        <dsp:cNvSpPr/>
      </dsp:nvSpPr>
      <dsp:spPr>
        <a:xfrm>
          <a:off x="6976537" y="1783048"/>
          <a:ext cx="1844811" cy="152158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4038723"/>
              <a:satOff val="0"/>
              <a:lumOff val="-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266700">
            <a:lnSpc>
              <a:spcPct val="90000"/>
            </a:lnSpc>
            <a:spcBef>
              <a:spcPct val="0"/>
            </a:spcBef>
            <a:spcAft>
              <a:spcPct val="15000"/>
            </a:spcAft>
            <a:buChar char="••"/>
          </a:pPr>
          <a:r>
            <a:rPr lang="en-US" sz="600" kern="1200" dirty="0" err="1" smtClean="0"/>
            <a:t>Basemap</a:t>
          </a:r>
          <a:r>
            <a:rPr lang="en-US" sz="600" kern="1200" dirty="0" smtClean="0"/>
            <a:t> preparation (roads, panels, general structures, </a:t>
          </a:r>
          <a:r>
            <a:rPr lang="en-US" sz="600" kern="1200" dirty="0" err="1" smtClean="0"/>
            <a:t>subbasins</a:t>
          </a:r>
          <a:r>
            <a:rPr lang="en-US" sz="600" kern="1200" dirty="0" smtClean="0"/>
            <a:t>) – </a:t>
          </a:r>
          <a:r>
            <a:rPr lang="en-US" sz="600" b="1" kern="1200" dirty="0" smtClean="0"/>
            <a:t>IFC GIS Staff</a:t>
          </a:r>
          <a:endParaRPr lang="en-US" sz="600" b="1" kern="1200" dirty="0"/>
        </a:p>
        <a:p>
          <a:pPr marL="57150" lvl="1" indent="-57150" algn="l" defTabSz="266700">
            <a:lnSpc>
              <a:spcPct val="90000"/>
            </a:lnSpc>
            <a:spcBef>
              <a:spcPct val="0"/>
            </a:spcBef>
            <a:spcAft>
              <a:spcPct val="15000"/>
            </a:spcAft>
            <a:buChar char="••"/>
          </a:pPr>
          <a:r>
            <a:rPr lang="en-US" sz="600" kern="1200" dirty="0" smtClean="0"/>
            <a:t>Preliminary Map Preparation before preliminary submittal to FEMA – </a:t>
          </a:r>
          <a:r>
            <a:rPr lang="en-US" sz="600" b="1" kern="1200" dirty="0" smtClean="0"/>
            <a:t>DNR Subcontractor</a:t>
          </a:r>
          <a:endParaRPr lang="en-US" sz="600" b="1" kern="1200" dirty="0"/>
        </a:p>
        <a:p>
          <a:pPr marL="57150" lvl="1" indent="-57150" algn="l" defTabSz="266700">
            <a:lnSpc>
              <a:spcPct val="90000"/>
            </a:lnSpc>
            <a:spcBef>
              <a:spcPct val="0"/>
            </a:spcBef>
            <a:spcAft>
              <a:spcPct val="15000"/>
            </a:spcAft>
            <a:buChar char="••"/>
          </a:pPr>
          <a:r>
            <a:rPr lang="en-US" sz="600" kern="1200" dirty="0" smtClean="0"/>
            <a:t>Incorporate last minute changes</a:t>
          </a:r>
          <a:endParaRPr lang="en-US" sz="600" kern="1200" dirty="0"/>
        </a:p>
        <a:p>
          <a:pPr marL="57150" lvl="1" indent="-57150" algn="l" defTabSz="266700">
            <a:lnSpc>
              <a:spcPct val="90000"/>
            </a:lnSpc>
            <a:spcBef>
              <a:spcPct val="0"/>
            </a:spcBef>
            <a:spcAft>
              <a:spcPct val="15000"/>
            </a:spcAft>
            <a:buChar char="••"/>
          </a:pPr>
          <a:r>
            <a:rPr lang="en-US" sz="600" kern="1200" dirty="0" smtClean="0"/>
            <a:t>Post Preliminary Map Production – </a:t>
          </a:r>
          <a:r>
            <a:rPr lang="en-US" sz="600" b="1" kern="1200" dirty="0" smtClean="0"/>
            <a:t>DNR Sub</a:t>
          </a:r>
          <a:endParaRPr lang="en-US" sz="600" b="1" kern="1200" dirty="0"/>
        </a:p>
        <a:p>
          <a:pPr marL="57150" lvl="1" indent="-57150" algn="l" defTabSz="266700">
            <a:lnSpc>
              <a:spcPct val="90000"/>
            </a:lnSpc>
            <a:spcBef>
              <a:spcPct val="0"/>
            </a:spcBef>
            <a:spcAft>
              <a:spcPct val="15000"/>
            </a:spcAft>
            <a:buChar char="••"/>
          </a:pPr>
          <a:r>
            <a:rPr lang="en-US" sz="600" kern="1200" dirty="0" smtClean="0"/>
            <a:t>Meetings (Engineering Review/CCO) – </a:t>
          </a:r>
          <a:r>
            <a:rPr lang="en-US" sz="600" b="1" kern="1200" dirty="0" smtClean="0"/>
            <a:t>DNR/FEMA/Sub</a:t>
          </a:r>
          <a:endParaRPr lang="en-US" sz="600" b="1" kern="1200" dirty="0"/>
        </a:p>
        <a:p>
          <a:pPr marL="57150" lvl="1" indent="-57150" algn="l" defTabSz="266700">
            <a:lnSpc>
              <a:spcPct val="90000"/>
            </a:lnSpc>
            <a:spcBef>
              <a:spcPct val="0"/>
            </a:spcBef>
            <a:spcAft>
              <a:spcPct val="15000"/>
            </a:spcAft>
            <a:buChar char="••"/>
          </a:pPr>
          <a:r>
            <a:rPr lang="en-US" sz="600" kern="1200" dirty="0" smtClean="0"/>
            <a:t>Letter of Final Determination – </a:t>
          </a:r>
          <a:r>
            <a:rPr lang="en-US" sz="600" b="1" kern="1200" dirty="0" smtClean="0"/>
            <a:t>DNR/FEMA/Sub</a:t>
          </a:r>
          <a:endParaRPr lang="en-US" sz="600" b="1" kern="1200" dirty="0"/>
        </a:p>
        <a:p>
          <a:pPr marL="57150" lvl="1" indent="-57150" algn="l" defTabSz="266700">
            <a:lnSpc>
              <a:spcPct val="90000"/>
            </a:lnSpc>
            <a:spcBef>
              <a:spcPct val="0"/>
            </a:spcBef>
            <a:spcAft>
              <a:spcPct val="15000"/>
            </a:spcAft>
            <a:buChar char="••"/>
          </a:pPr>
          <a:r>
            <a:rPr lang="en-US" sz="600" kern="1200" dirty="0" smtClean="0"/>
            <a:t>COMPLETE!!!</a:t>
          </a:r>
          <a:endParaRPr lang="en-US" sz="600" kern="1200" dirty="0"/>
        </a:p>
        <a:p>
          <a:pPr marL="57150" lvl="1" indent="-57150" algn="l" defTabSz="266700">
            <a:lnSpc>
              <a:spcPct val="90000"/>
            </a:lnSpc>
            <a:spcBef>
              <a:spcPct val="0"/>
            </a:spcBef>
            <a:spcAft>
              <a:spcPct val="15000"/>
            </a:spcAft>
            <a:buChar char="••"/>
          </a:pPr>
          <a:endParaRPr lang="en-US" sz="600" kern="1200" dirty="0"/>
        </a:p>
      </dsp:txBody>
      <dsp:txXfrm>
        <a:off x="7011553" y="2144117"/>
        <a:ext cx="1774779" cy="1125498"/>
      </dsp:txXfrm>
    </dsp:sp>
    <dsp:sp modelId="{8BD8FC04-6A24-44C2-B361-511DE2CC920D}">
      <dsp:nvSpPr>
        <dsp:cNvPr id="0" name=""/>
        <dsp:cNvSpPr/>
      </dsp:nvSpPr>
      <dsp:spPr>
        <a:xfrm>
          <a:off x="7386495" y="1456994"/>
          <a:ext cx="1639832" cy="652107"/>
        </a:xfrm>
        <a:prstGeom prst="roundRect">
          <a:avLst>
            <a:gd name="adj" fmla="val 10000"/>
          </a:avLst>
        </a:prstGeom>
        <a:gradFill rotWithShape="0">
          <a:gsLst>
            <a:gs pos="0">
              <a:schemeClr val="accent5">
                <a:hueOff val="-4038723"/>
                <a:satOff val="0"/>
                <a:lumOff val="-7647"/>
                <a:alphaOff val="0"/>
                <a:tint val="37000"/>
                <a:hueMod val="100000"/>
                <a:satMod val="200000"/>
                <a:lumMod val="88000"/>
              </a:schemeClr>
            </a:gs>
            <a:gs pos="100000">
              <a:schemeClr val="accent5">
                <a:hueOff val="-4038723"/>
                <a:satOff val="0"/>
                <a:lumOff val="-7647"/>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Stage Four:</a:t>
          </a:r>
        </a:p>
        <a:p>
          <a:pPr lvl="0" algn="ctr" defTabSz="400050">
            <a:lnSpc>
              <a:spcPct val="90000"/>
            </a:lnSpc>
            <a:spcBef>
              <a:spcPct val="0"/>
            </a:spcBef>
            <a:spcAft>
              <a:spcPct val="35000"/>
            </a:spcAft>
          </a:pPr>
          <a:r>
            <a:rPr lang="en-US" sz="900" kern="1200" dirty="0" smtClean="0"/>
            <a:t>DFIRM</a:t>
          </a:r>
          <a:endParaRPr lang="en-US" sz="900" kern="1200" dirty="0"/>
        </a:p>
      </dsp:txBody>
      <dsp:txXfrm>
        <a:off x="7405595" y="1476094"/>
        <a:ext cx="1601632" cy="6139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25AA1-EB22-4714-9293-402F26706D20}" type="datetimeFigureOut">
              <a:rPr lang="en-US" smtClean="0"/>
              <a:pPr/>
              <a:t>8/22/2016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D7561-B7B5-41BD-9732-6CAA21F06F9D}" type="slidenum">
              <a:rPr lang="en-US" smtClean="0"/>
              <a:pPr/>
              <a:t>‹#›</a:t>
            </a:fld>
            <a:endParaRPr lang="en-US" dirty="0"/>
          </a:p>
        </p:txBody>
      </p:sp>
    </p:spTree>
    <p:extLst>
      <p:ext uri="{BB962C8B-B14F-4D97-AF65-F5344CB8AC3E}">
        <p14:creationId xmlns:p14="http://schemas.microsoft.com/office/powerpoint/2010/main" val="365337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CD7561-B7B5-41BD-9732-6CAA21F06F9D}" type="slidenum">
              <a:rPr lang="en-US" smtClean="0"/>
              <a:pPr/>
              <a:t>1</a:t>
            </a:fld>
            <a:endParaRPr lang="en-US" dirty="0"/>
          </a:p>
        </p:txBody>
      </p:sp>
    </p:spTree>
    <p:extLst>
      <p:ext uri="{BB962C8B-B14F-4D97-AF65-F5344CB8AC3E}">
        <p14:creationId xmlns:p14="http://schemas.microsoft.com/office/powerpoint/2010/main" val="27792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extLst>
      <p:ext uri="{BB962C8B-B14F-4D97-AF65-F5344CB8AC3E}">
        <p14:creationId xmlns:p14="http://schemas.microsoft.com/office/powerpoint/2010/main" val="208562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MidAmerica GIS Symposium 2012</a:t>
            </a:r>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MidAmerica GIS Symposium 2012</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MidAmerica GIS Symposium 2012</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762000" y="685800"/>
            <a:ext cx="75438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MidAmerica GIS Symposium 2012</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MidAmerica GIS Symposium 2012</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MidAmerica GIS Symposium 2012</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MidAmerica GIS Symposium 2012</a:t>
            </a: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MidAmerica GIS Symposium 2012</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MidAmerica GIS Symposium 2012</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MidAmerica GIS Symposium 2012</a:t>
            </a: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MidAmerica GIS Symposium 2012</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MidAmerica GIS Symposium 2012</a:t>
            </a:r>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l" defTabSz="914400" rtl="0" eaLnBrk="1" latinLnBrk="0" hangingPunct="1">
        <a:spcBef>
          <a:spcPct val="0"/>
        </a:spcBef>
        <a:buNone/>
        <a:defRPr sz="5400" kern="1200">
          <a:solidFill>
            <a:schemeClr val="tx1">
              <a:lumMod val="85000"/>
              <a:lumOff val="15000"/>
            </a:schemeClr>
          </a:solidFill>
          <a:latin typeface="Aharoni" pitchFamily="2" charset="-79"/>
          <a:ea typeface="Adobe Gothic Std B" pitchFamily="34" charset="-128"/>
          <a:cs typeface="Aharoni" pitchFamily="2"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9000"/>
            <a:ext cx="7543800" cy="1295400"/>
          </a:xfrm>
        </p:spPr>
        <p:txBody>
          <a:bodyPr/>
          <a:lstStyle/>
          <a:p>
            <a:r>
              <a:rPr lang="en-US" sz="4800" dirty="0" smtClean="0"/>
              <a:t>Iowa</a:t>
            </a:r>
            <a:endParaRPr lang="en-US" sz="4800" dirty="0"/>
          </a:p>
        </p:txBody>
      </p:sp>
      <p:sp>
        <p:nvSpPr>
          <p:cNvPr id="3" name="Subtitle 2"/>
          <p:cNvSpPr>
            <a:spLocks noGrp="1"/>
          </p:cNvSpPr>
          <p:nvPr>
            <p:ph type="subTitle" idx="1"/>
          </p:nvPr>
        </p:nvSpPr>
        <p:spPr/>
        <p:txBody>
          <a:bodyPr>
            <a:normAutofit fontScale="70000" lnSpcReduction="20000"/>
          </a:bodyPr>
          <a:lstStyle/>
          <a:p>
            <a:r>
              <a:rPr lang="en-US" dirty="0" smtClean="0"/>
              <a:t>2016 MAGIC GIS Clearinghouse Summit</a:t>
            </a:r>
          </a:p>
          <a:p>
            <a:r>
              <a:rPr lang="en-US" dirty="0" smtClean="0"/>
              <a:t>August 23 &amp; 24</a:t>
            </a:r>
          </a:p>
          <a:p>
            <a:r>
              <a:rPr lang="en-US" dirty="0" smtClean="0"/>
              <a:t>Lawrence, 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572000"/>
            <a:ext cx="1989040" cy="1525574"/>
          </a:xfrm>
          <a:prstGeom prst="rect">
            <a:avLst/>
          </a:prstGeom>
        </p:spPr>
      </p:pic>
      <p:sp>
        <p:nvSpPr>
          <p:cNvPr id="6" name="Rectangle 5"/>
          <p:cNvSpPr/>
          <p:nvPr/>
        </p:nvSpPr>
        <p:spPr>
          <a:xfrm>
            <a:off x="1219200" y="2362200"/>
            <a:ext cx="7086600" cy="646331"/>
          </a:xfrm>
          <a:prstGeom prst="rect">
            <a:avLst/>
          </a:prstGeom>
        </p:spPr>
        <p:txBody>
          <a:bodyPr wrap="square">
            <a:spAutoFit/>
          </a:bodyPr>
          <a:lstStyle/>
          <a:p>
            <a:r>
              <a:rPr lang="en-US" sz="3600" dirty="0" smtClean="0">
                <a:solidFill>
                  <a:schemeClr val="bg1"/>
                </a:solidFill>
                <a:latin typeface="Lucida Handwriting"/>
                <a:cs typeface="Lucida Handwriting"/>
              </a:rPr>
              <a:t>State Project Presentations</a:t>
            </a:r>
            <a:endParaRPr lang="en-US" sz="3600" dirty="0">
              <a:solidFill>
                <a:schemeClr val="bg1"/>
              </a:solidFill>
              <a:latin typeface="Lucida Handwriting"/>
              <a:cs typeface="Lucida Handwriting"/>
            </a:endParaRPr>
          </a:p>
        </p:txBody>
      </p:sp>
    </p:spTree>
    <p:extLst>
      <p:ext uri="{BB962C8B-B14F-4D97-AF65-F5344CB8AC3E}">
        <p14:creationId xmlns:p14="http://schemas.microsoft.com/office/powerpoint/2010/main" val="32745622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r>
              <a:rPr lang="en-US" dirty="0" smtClean="0"/>
              <a:t>Iowa DNR Initiatives</a:t>
            </a:r>
            <a:endParaRPr lang="en-US" dirty="0"/>
          </a:p>
        </p:txBody>
      </p:sp>
      <p:sp>
        <p:nvSpPr>
          <p:cNvPr id="3" name="Subtitle 2"/>
          <p:cNvSpPr>
            <a:spLocks noGrp="1"/>
          </p:cNvSpPr>
          <p:nvPr>
            <p:ph idx="1"/>
          </p:nvPr>
        </p:nvSpPr>
        <p:spPr/>
        <p:txBody>
          <a:bodyPr/>
          <a:lstStyle/>
          <a:p>
            <a:r>
              <a:rPr lang="en-US" dirty="0" smtClean="0"/>
              <a:t>What LiDAR has done for us</a:t>
            </a:r>
          </a:p>
          <a:p>
            <a:pPr lvl="1"/>
            <a:r>
              <a:rPr lang="en-US" dirty="0" smtClean="0"/>
              <a:t>First products were all elevation products</a:t>
            </a:r>
          </a:p>
          <a:p>
            <a:pPr lvl="2"/>
            <a:r>
              <a:rPr lang="en-US" dirty="0" smtClean="0"/>
              <a:t>DEMs</a:t>
            </a:r>
          </a:p>
          <a:p>
            <a:pPr lvl="2"/>
            <a:r>
              <a:rPr lang="en-US" dirty="0" smtClean="0"/>
              <a:t>Contours</a:t>
            </a:r>
          </a:p>
          <a:p>
            <a:pPr lvl="2"/>
            <a:r>
              <a:rPr lang="en-US" dirty="0" err="1" smtClean="0"/>
              <a:t>Hillshade</a:t>
            </a:r>
            <a:endParaRPr lang="en-US" dirty="0" smtClean="0"/>
          </a:p>
          <a:p>
            <a:pPr lvl="2"/>
            <a:r>
              <a:rPr lang="en-US" dirty="0" smtClean="0"/>
              <a:t>Slopes</a:t>
            </a:r>
          </a:p>
          <a:p>
            <a:pPr lvl="1"/>
            <a:r>
              <a:rPr lang="en-US" dirty="0" smtClean="0"/>
              <a:t>Now working on derivatives of these </a:t>
            </a:r>
            <a:r>
              <a:rPr lang="en-US" dirty="0" err="1" smtClean="0"/>
              <a:t>dirivitives</a:t>
            </a:r>
            <a:endParaRPr lang="en-US" dirty="0"/>
          </a:p>
        </p:txBody>
      </p:sp>
    </p:spTree>
    <p:extLst>
      <p:ext uri="{BB962C8B-B14F-4D97-AF65-F5344CB8AC3E}">
        <p14:creationId xmlns:p14="http://schemas.microsoft.com/office/powerpoint/2010/main" val="2759604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Phased Process" title="SmartArt"/>
          <p:cNvGraphicFramePr/>
          <p:nvPr>
            <p:extLst>
              <p:ext uri="{D42A27DB-BD31-4B8C-83A1-F6EECF244321}">
                <p14:modId xmlns:p14="http://schemas.microsoft.com/office/powerpoint/2010/main" val="1202994820"/>
              </p:ext>
            </p:extLst>
          </p:nvPr>
        </p:nvGraphicFramePr>
        <p:xfrm>
          <a:off x="0" y="1676400"/>
          <a:ext cx="9027043" cy="508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52600" y="1828800"/>
            <a:ext cx="6132530" cy="403888"/>
          </a:xfrm>
        </p:spPr>
        <p:txBody>
          <a:bodyPr>
            <a:normAutofit fontScale="90000"/>
          </a:bodyPr>
          <a:lstStyle/>
          <a:p>
            <a:r>
              <a:rPr lang="en-US" dirty="0" smtClean="0"/>
              <a:t>Floodplain Mapping</a:t>
            </a:r>
            <a:br>
              <a:rPr lang="en-US" dirty="0" smtClean="0"/>
            </a:br>
            <a:r>
              <a:rPr lang="en-US" dirty="0"/>
              <a:t/>
            </a:r>
            <a:br>
              <a:rPr lang="en-US" dirty="0"/>
            </a:br>
            <a:r>
              <a:rPr lang="en-US" dirty="0" smtClean="0"/>
              <a:t> </a:t>
            </a:r>
            <a:r>
              <a:rPr lang="en-US" sz="2700" dirty="0" smtClean="0"/>
              <a:t>Workflow Stages:</a:t>
            </a:r>
            <a:endParaRPr lang="en-US" sz="2700" dirty="0"/>
          </a:p>
        </p:txBody>
      </p:sp>
    </p:spTree>
    <p:extLst>
      <p:ext uri="{BB962C8B-B14F-4D97-AF65-F5344CB8AC3E}">
        <p14:creationId xmlns:p14="http://schemas.microsoft.com/office/powerpoint/2010/main" val="2735705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706" y="857250"/>
            <a:ext cx="6046694" cy="4672445"/>
          </a:xfrm>
        </p:spPr>
      </p:pic>
      <p:sp>
        <p:nvSpPr>
          <p:cNvPr id="2" name="Title 1"/>
          <p:cNvSpPr>
            <a:spLocks noGrp="1"/>
          </p:cNvSpPr>
          <p:nvPr>
            <p:ph type="title"/>
          </p:nvPr>
        </p:nvSpPr>
        <p:spPr>
          <a:xfrm>
            <a:off x="88078" y="1042343"/>
            <a:ext cx="2488145" cy="4848083"/>
          </a:xfrm>
        </p:spPr>
        <p:txBody>
          <a:bodyPr>
            <a:normAutofit fontScale="90000"/>
          </a:bodyPr>
          <a:lstStyle/>
          <a:p>
            <a:r>
              <a:rPr lang="en-US" sz="3100" dirty="0" smtClean="0"/>
              <a:t>Stages of</a:t>
            </a:r>
            <a:br>
              <a:rPr lang="en-US" sz="3100" dirty="0" smtClean="0"/>
            </a:br>
            <a:r>
              <a:rPr lang="en-US" sz="3100" dirty="0" smtClean="0"/>
              <a:t>County FPM</a:t>
            </a:r>
            <a:br>
              <a:rPr lang="en-US" sz="3100" dirty="0" smtClean="0"/>
            </a:br>
            <a:r>
              <a:rPr lang="en-US" sz="3100" dirty="0" smtClean="0"/>
              <a:t>Development</a:t>
            </a:r>
            <a:r>
              <a:rPr lang="en-US" dirty="0" smtClean="0"/>
              <a:t/>
            </a:r>
            <a:br>
              <a:rPr lang="en-US" dirty="0" smtClean="0"/>
            </a:br>
            <a:r>
              <a:rPr lang="en-US" dirty="0"/>
              <a:t/>
            </a:r>
            <a:br>
              <a:rPr lang="en-US" dirty="0"/>
            </a:br>
            <a:r>
              <a:rPr lang="en-US" sz="975" b="1" dirty="0"/>
              <a:t>Protocol: </a:t>
            </a:r>
            <a:r>
              <a:rPr lang="en-US" sz="975" dirty="0"/>
              <a:t>to reach Stage 3 and become “public ready” data must be presented to public officials/stakeholders in order to garner feedback and ensure agreement of findings.  </a:t>
            </a:r>
            <a:br>
              <a:rPr lang="en-US" sz="975" dirty="0"/>
            </a:br>
            <a:r>
              <a:rPr lang="en-US" sz="975" dirty="0"/>
              <a:t/>
            </a:r>
            <a:br>
              <a:rPr lang="en-US" sz="975" dirty="0"/>
            </a:br>
            <a:r>
              <a:rPr lang="en-US" sz="975" dirty="0"/>
              <a:t>After incorporation of any new data we are more confident in sharing with the public.</a:t>
            </a:r>
            <a:br>
              <a:rPr lang="en-US" sz="975" dirty="0"/>
            </a:br>
            <a:r>
              <a:rPr lang="en-US" sz="975" dirty="0"/>
              <a:t/>
            </a:r>
            <a:br>
              <a:rPr lang="en-US" sz="975" dirty="0"/>
            </a:br>
            <a:r>
              <a:rPr lang="en-US" sz="975" dirty="0"/>
              <a:t>For those counties with no countywide FIRM planned we will still have meetings with officials in order to be able to release our information for others to use for research and mitigation efforts.</a:t>
            </a:r>
          </a:p>
        </p:txBody>
      </p:sp>
    </p:spTree>
    <p:extLst>
      <p:ext uri="{BB962C8B-B14F-4D97-AF65-F5344CB8AC3E}">
        <p14:creationId xmlns:p14="http://schemas.microsoft.com/office/powerpoint/2010/main" val="421593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81400"/>
            <a:ext cx="7543800" cy="838200"/>
          </a:xfrm>
        </p:spPr>
        <p:txBody>
          <a:bodyPr/>
          <a:lstStyle/>
          <a:p>
            <a:r>
              <a:rPr lang="en-US" dirty="0" smtClean="0"/>
              <a:t>Flood Risk and Flood Depth</a:t>
            </a:r>
            <a:endParaRPr lang="en-US" dirty="0"/>
          </a:p>
        </p:txBody>
      </p:sp>
      <p:pic>
        <p:nvPicPr>
          <p:cNvPr id="4" name="Content Placeholder 3"/>
          <p:cNvPicPr>
            <a:picLocks noGrp="1" noChangeAspect="1"/>
          </p:cNvPicPr>
          <p:nvPr>
            <p:ph idx="1"/>
          </p:nvPr>
        </p:nvPicPr>
        <p:blipFill>
          <a:blip r:embed="rId2"/>
          <a:stretch>
            <a:fillRect/>
          </a:stretch>
        </p:blipFill>
        <p:spPr>
          <a:xfrm>
            <a:off x="457200" y="533400"/>
            <a:ext cx="3841030" cy="2743200"/>
          </a:xfrm>
          <a:prstGeom prst="rect">
            <a:avLst/>
          </a:prstGeom>
        </p:spPr>
      </p:pic>
      <p:pic>
        <p:nvPicPr>
          <p:cNvPr id="5" name="Picture 4"/>
          <p:cNvPicPr>
            <a:picLocks noChangeAspect="1"/>
          </p:cNvPicPr>
          <p:nvPr/>
        </p:nvPicPr>
        <p:blipFill>
          <a:blip r:embed="rId3"/>
          <a:stretch>
            <a:fillRect/>
          </a:stretch>
        </p:blipFill>
        <p:spPr>
          <a:xfrm>
            <a:off x="4740729" y="533400"/>
            <a:ext cx="3938239" cy="2743200"/>
          </a:xfrm>
          <a:prstGeom prst="rect">
            <a:avLst/>
          </a:prstGeom>
        </p:spPr>
      </p:pic>
    </p:spTree>
    <p:extLst>
      <p:ext uri="{BB962C8B-B14F-4D97-AF65-F5344CB8AC3E}">
        <p14:creationId xmlns:p14="http://schemas.microsoft.com/office/powerpoint/2010/main" val="42063600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1" y="1799800"/>
            <a:ext cx="6781800" cy="4374867"/>
          </a:xfrm>
          <a:prstGeom prst="rect">
            <a:avLst/>
          </a:prstGeom>
        </p:spPr>
      </p:pic>
      <p:sp>
        <p:nvSpPr>
          <p:cNvPr id="3" name="Content Placeholder 2"/>
          <p:cNvSpPr>
            <a:spLocks noGrp="1"/>
          </p:cNvSpPr>
          <p:nvPr>
            <p:ph idx="1"/>
          </p:nvPr>
        </p:nvSpPr>
        <p:spPr>
          <a:xfrm>
            <a:off x="685800" y="457200"/>
            <a:ext cx="8077200" cy="1342600"/>
          </a:xfrm>
        </p:spPr>
        <p:txBody>
          <a:bodyPr>
            <a:normAutofit fontScale="70000" lnSpcReduction="20000"/>
          </a:bodyPr>
          <a:lstStyle/>
          <a:p>
            <a:pPr marL="0" indent="0">
              <a:buNone/>
            </a:pPr>
            <a:r>
              <a:rPr lang="en-US" dirty="0" smtClean="0"/>
              <a:t>Stream Centerlines</a:t>
            </a:r>
          </a:p>
          <a:p>
            <a:pPr lvl="1"/>
            <a:r>
              <a:rPr lang="en-US" dirty="0" smtClean="0"/>
              <a:t>Hydrologically Enforced Network</a:t>
            </a:r>
          </a:p>
          <a:p>
            <a:pPr lvl="1"/>
            <a:r>
              <a:rPr lang="en-US" dirty="0" smtClean="0"/>
              <a:t>Integrating into the NHD through a conflation process</a:t>
            </a:r>
          </a:p>
          <a:p>
            <a:pPr lvl="1"/>
            <a:r>
              <a:rPr lang="en-US" dirty="0" smtClean="0"/>
              <a:t>Edge of Water and Top of Bank</a:t>
            </a:r>
          </a:p>
          <a:p>
            <a:pPr lvl="1"/>
            <a:r>
              <a:rPr lang="en-US" dirty="0" smtClean="0"/>
              <a:t>Stream Order</a:t>
            </a:r>
          </a:p>
          <a:p>
            <a:pPr lvl="1"/>
            <a:endParaRPr lang="en-US" dirty="0"/>
          </a:p>
        </p:txBody>
      </p:sp>
    </p:spTree>
    <p:extLst>
      <p:ext uri="{BB962C8B-B14F-4D97-AF65-F5344CB8AC3E}">
        <p14:creationId xmlns:p14="http://schemas.microsoft.com/office/powerpoint/2010/main" val="2425566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2144777" y="2023534"/>
            <a:ext cx="1944624" cy="1676400"/>
          </a:xfrm>
          <a:prstGeom prst="hexagon">
            <a:avLst/>
          </a:prstGeom>
          <a:solidFill>
            <a:schemeClr val="bg1"/>
          </a:solidFill>
          <a:ln w="76200">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Hexagon 7"/>
          <p:cNvSpPr/>
          <p:nvPr/>
        </p:nvSpPr>
        <p:spPr>
          <a:xfrm>
            <a:off x="3761909" y="1126065"/>
            <a:ext cx="1944624" cy="1676400"/>
          </a:xfrm>
          <a:prstGeom prst="hexagon">
            <a:avLst/>
          </a:prstGeom>
          <a:solidFill>
            <a:schemeClr val="bg1"/>
          </a:solidFill>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Hexagon 8"/>
          <p:cNvSpPr/>
          <p:nvPr/>
        </p:nvSpPr>
        <p:spPr>
          <a:xfrm>
            <a:off x="3770376" y="2895600"/>
            <a:ext cx="1944624" cy="1676400"/>
          </a:xfrm>
          <a:prstGeom prst="hexagon">
            <a:avLst/>
          </a:prstGeom>
          <a:solidFill>
            <a:schemeClr val="bg1"/>
          </a:solidFill>
          <a:ln w="76200">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Iowa Geospatial Data Clearinghouse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176" y="2573864"/>
            <a:ext cx="1400772" cy="58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657" y="1633006"/>
            <a:ext cx="14097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401" y="3467451"/>
            <a:ext cx="1272708" cy="56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440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in licensing</a:t>
            </a:r>
            <a:endParaRPr lang="en-US"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48012"/>
            <a:ext cx="36195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91000"/>
            <a:ext cx="1270819"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3028949"/>
            <a:ext cx="1270819"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75" y="4495800"/>
            <a:ext cx="1270819"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876800"/>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648200" y="1181099"/>
            <a:ext cx="3404699" cy="646331"/>
            <a:chOff x="5380976" y="857934"/>
            <a:chExt cx="3404699" cy="646331"/>
          </a:xfrm>
        </p:grpSpPr>
        <p:pic>
          <p:nvPicPr>
            <p:cNvPr id="2063" name="Picture 15"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0976" y="914400"/>
              <a:ext cx="533400" cy="571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14376" y="857934"/>
              <a:ext cx="2871299" cy="646331"/>
            </a:xfrm>
            <a:prstGeom prst="rect">
              <a:avLst/>
            </a:prstGeom>
            <a:noFill/>
          </p:spPr>
          <p:txBody>
            <a:bodyPr wrap="none" rtlCol="0">
              <a:spAutoFit/>
            </a:bodyPr>
            <a:lstStyle/>
            <a:p>
              <a:r>
                <a:rPr lang="en-US" dirty="0" smtClean="0">
                  <a:latin typeface="Aharoni" panose="02010803020104030203" pitchFamily="2" charset="-79"/>
                  <a:cs typeface="Aharoni" panose="02010803020104030203" pitchFamily="2" charset="-79"/>
                </a:rPr>
                <a:t>Open Data Commons</a:t>
              </a:r>
            </a:p>
            <a:p>
              <a:r>
                <a:rPr lang="en-US" dirty="0" smtClean="0">
                  <a:latin typeface="Aharoni" panose="02010803020104030203" pitchFamily="2" charset="-79"/>
                  <a:cs typeface="Aharoni" panose="02010803020104030203" pitchFamily="2" charset="-79"/>
                </a:rPr>
                <a:t>Database License (</a:t>
              </a:r>
              <a:r>
                <a:rPr lang="en-US" dirty="0" err="1" smtClean="0">
                  <a:latin typeface="Aharoni" panose="02010803020104030203" pitchFamily="2" charset="-79"/>
                  <a:cs typeface="Aharoni" panose="02010803020104030203" pitchFamily="2" charset="-79"/>
                </a:rPr>
                <a:t>ODbL</a:t>
              </a:r>
              <a:r>
                <a:rPr lang="en-US" dirty="0" smtClean="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p:txBody>
        </p:sp>
      </p:grpSp>
      <p:sp>
        <p:nvSpPr>
          <p:cNvPr id="10" name="TextBox 9"/>
          <p:cNvSpPr txBox="1"/>
          <p:nvPr/>
        </p:nvSpPr>
        <p:spPr>
          <a:xfrm>
            <a:off x="4724400" y="2145267"/>
            <a:ext cx="3969356" cy="307777"/>
          </a:xfrm>
          <a:prstGeom prst="rect">
            <a:avLst/>
          </a:prstGeom>
          <a:noFill/>
        </p:spPr>
        <p:txBody>
          <a:bodyPr wrap="none" rtlCol="0">
            <a:spAutoFit/>
          </a:bodyPr>
          <a:lstStyle/>
          <a:p>
            <a:r>
              <a:rPr lang="en-US" sz="1400" dirty="0" smtClean="0">
                <a:latin typeface="Aharoni" panose="02010803020104030203" pitchFamily="2" charset="-79"/>
                <a:cs typeface="Aharoni" panose="02010803020104030203" pitchFamily="2" charset="-79"/>
              </a:rPr>
              <a:t>Public Domain Dedication and License (PDDL)</a:t>
            </a:r>
            <a:endParaRPr lang="en-US" sz="1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54170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1B7291D-86C4-4284-8ADF-20AB41ABB765}">
  <ds:schemaRefs>
    <ds:schemaRef ds:uri="ESRI.ArcGIS.Mapping.OfficeIntegration.PowerPointInfo"/>
  </ds:schemaRefs>
</ds:datastoreItem>
</file>

<file path=customXml/itemProps10.xml><?xml version="1.0" encoding="utf-8"?>
<ds:datastoreItem xmlns:ds="http://schemas.openxmlformats.org/officeDocument/2006/customXml" ds:itemID="{FF3B8648-0D57-42DB-B5BD-6103A18E5D80}">
  <ds:schemaRefs>
    <ds:schemaRef ds:uri="ESRI.ArcGIS.Mapping.OfficeIntegration.PowerPointInfo"/>
  </ds:schemaRefs>
</ds:datastoreItem>
</file>

<file path=customXml/itemProps11.xml><?xml version="1.0" encoding="utf-8"?>
<ds:datastoreItem xmlns:ds="http://schemas.openxmlformats.org/officeDocument/2006/customXml" ds:itemID="{F79B4EC7-0064-471B-9919-5870DE00153E}">
  <ds:schemaRefs>
    <ds:schemaRef ds:uri="ESRI.ArcGIS.Mapping.OfficeIntegration.PowerPointInfo"/>
  </ds:schemaRefs>
</ds:datastoreItem>
</file>

<file path=customXml/itemProps12.xml><?xml version="1.0" encoding="utf-8"?>
<ds:datastoreItem xmlns:ds="http://schemas.openxmlformats.org/officeDocument/2006/customXml" ds:itemID="{37E62892-2BC4-4B19-9E34-55F19B653832}">
  <ds:schemaRefs>
    <ds:schemaRef ds:uri="ESRI.ArcGIS.Mapping.OfficeIntegration.PowerPointInfo"/>
  </ds:schemaRefs>
</ds:datastoreItem>
</file>

<file path=customXml/itemProps13.xml><?xml version="1.0" encoding="utf-8"?>
<ds:datastoreItem xmlns:ds="http://schemas.openxmlformats.org/officeDocument/2006/customXml" ds:itemID="{689023FB-4D3F-44D4-89B0-48353646B43D}">
  <ds:schemaRefs>
    <ds:schemaRef ds:uri="ESRI.ArcGIS.Mapping.OfficeIntegration.PowerPointInfo"/>
  </ds:schemaRefs>
</ds:datastoreItem>
</file>

<file path=customXml/itemProps14.xml><?xml version="1.0" encoding="utf-8"?>
<ds:datastoreItem xmlns:ds="http://schemas.openxmlformats.org/officeDocument/2006/customXml" ds:itemID="{E83C8192-DE7B-4326-8E74-C2F64227D5A5}">
  <ds:schemaRefs>
    <ds:schemaRef ds:uri="ESRI.ArcGIS.Mapping.OfficeIntegration.PowerPointInfo"/>
  </ds:schemaRefs>
</ds:datastoreItem>
</file>

<file path=customXml/itemProps15.xml><?xml version="1.0" encoding="utf-8"?>
<ds:datastoreItem xmlns:ds="http://schemas.openxmlformats.org/officeDocument/2006/customXml" ds:itemID="{07935010-D481-48E1-A363-C44741F52613}">
  <ds:schemaRefs>
    <ds:schemaRef ds:uri="ESRI.ArcGIS.Mapping.OfficeIntegration.PowerPointInfo"/>
  </ds:schemaRefs>
</ds:datastoreItem>
</file>

<file path=customXml/itemProps16.xml><?xml version="1.0" encoding="utf-8"?>
<ds:datastoreItem xmlns:ds="http://schemas.openxmlformats.org/officeDocument/2006/customXml" ds:itemID="{C847ADB4-E917-47BC-9B7A-6AA17DA32131}">
  <ds:schemaRefs>
    <ds:schemaRef ds:uri="ESRI.ArcGIS.Mapping.OfficeIntegration.PowerPointInfo"/>
  </ds:schemaRefs>
</ds:datastoreItem>
</file>

<file path=customXml/itemProps17.xml><?xml version="1.0" encoding="utf-8"?>
<ds:datastoreItem xmlns:ds="http://schemas.openxmlformats.org/officeDocument/2006/customXml" ds:itemID="{E57A17D8-3FF0-484F-B3DF-4676B4C968DD}">
  <ds:schemaRefs>
    <ds:schemaRef ds:uri="ESRI.ArcGIS.Mapping.OfficeIntegration.PowerPointInfo"/>
  </ds:schemaRefs>
</ds:datastoreItem>
</file>

<file path=customXml/itemProps18.xml><?xml version="1.0" encoding="utf-8"?>
<ds:datastoreItem xmlns:ds="http://schemas.openxmlformats.org/officeDocument/2006/customXml" ds:itemID="{32CD40C0-139D-4660-95D0-73D82D311F7D}">
  <ds:schemaRefs>
    <ds:schemaRef ds:uri="ESRI.ArcGIS.Mapping.OfficeIntegration.PowerPointInfo"/>
  </ds:schemaRefs>
</ds:datastoreItem>
</file>

<file path=customXml/itemProps19.xml><?xml version="1.0" encoding="utf-8"?>
<ds:datastoreItem xmlns:ds="http://schemas.openxmlformats.org/officeDocument/2006/customXml" ds:itemID="{5413AB98-A1A7-4EBF-AA8D-13EDDEE0E9A0}">
  <ds:schemaRefs>
    <ds:schemaRef ds:uri="ESRI.ArcGIS.Mapping.OfficeIntegration.PowerPointInfo"/>
  </ds:schemaRefs>
</ds:datastoreItem>
</file>

<file path=customXml/itemProps2.xml><?xml version="1.0" encoding="utf-8"?>
<ds:datastoreItem xmlns:ds="http://schemas.openxmlformats.org/officeDocument/2006/customXml" ds:itemID="{EAA89FEC-0DA1-490E-B74E-21CC9F899A22}">
  <ds:schemaRefs>
    <ds:schemaRef ds:uri="ESRI.ArcGIS.Mapping.OfficeIntegration.PowerPointInfo"/>
  </ds:schemaRefs>
</ds:datastoreItem>
</file>

<file path=customXml/itemProps20.xml><?xml version="1.0" encoding="utf-8"?>
<ds:datastoreItem xmlns:ds="http://schemas.openxmlformats.org/officeDocument/2006/customXml" ds:itemID="{B015184D-3E32-459A-AC26-A584867C2CBE}">
  <ds:schemaRefs>
    <ds:schemaRef ds:uri="ESRI.ArcGIS.Mapping.OfficeIntegration.PowerPointInfo"/>
  </ds:schemaRefs>
</ds:datastoreItem>
</file>

<file path=customXml/itemProps21.xml><?xml version="1.0" encoding="utf-8"?>
<ds:datastoreItem xmlns:ds="http://schemas.openxmlformats.org/officeDocument/2006/customXml" ds:itemID="{18B830E3-D27D-4E98-A003-FD3EB39D4B6A}">
  <ds:schemaRefs>
    <ds:schemaRef ds:uri="ESRI.ArcGIS.Mapping.OfficeIntegration.PowerPointInfo"/>
  </ds:schemaRefs>
</ds:datastoreItem>
</file>

<file path=customXml/itemProps22.xml><?xml version="1.0" encoding="utf-8"?>
<ds:datastoreItem xmlns:ds="http://schemas.openxmlformats.org/officeDocument/2006/customXml" ds:itemID="{0D04BC17-C05D-41A6-B74B-200E97136FDE}">
  <ds:schemaRefs>
    <ds:schemaRef ds:uri="ESRI.ArcGIS.Mapping.OfficeIntegration.PowerPointInfo"/>
  </ds:schemaRefs>
</ds:datastoreItem>
</file>

<file path=customXml/itemProps23.xml><?xml version="1.0" encoding="utf-8"?>
<ds:datastoreItem xmlns:ds="http://schemas.openxmlformats.org/officeDocument/2006/customXml" ds:itemID="{C455D348-9A85-4A32-8061-BB9A9AF0D5DE}">
  <ds:schemaRefs>
    <ds:schemaRef ds:uri="ESRI.ArcGIS.Mapping.OfficeIntegration.PowerPointInfo"/>
  </ds:schemaRefs>
</ds:datastoreItem>
</file>

<file path=customXml/itemProps24.xml><?xml version="1.0" encoding="utf-8"?>
<ds:datastoreItem xmlns:ds="http://schemas.openxmlformats.org/officeDocument/2006/customXml" ds:itemID="{09DF4F8E-1A69-4368-AAE1-2D084B88DA33}">
  <ds:schemaRefs>
    <ds:schemaRef ds:uri="ESRI.ArcGIS.Mapping.OfficeIntegration.PowerPointInfo"/>
  </ds:schemaRefs>
</ds:datastoreItem>
</file>

<file path=customXml/itemProps25.xml><?xml version="1.0" encoding="utf-8"?>
<ds:datastoreItem xmlns:ds="http://schemas.openxmlformats.org/officeDocument/2006/customXml" ds:itemID="{AA307420-AB65-4A19-8A07-6239721A4FEB}">
  <ds:schemaRefs>
    <ds:schemaRef ds:uri="ESRI.ArcGIS.Mapping.OfficeIntegration.PowerPointInfo"/>
  </ds:schemaRefs>
</ds:datastoreItem>
</file>

<file path=customXml/itemProps26.xml><?xml version="1.0" encoding="utf-8"?>
<ds:datastoreItem xmlns:ds="http://schemas.openxmlformats.org/officeDocument/2006/customXml" ds:itemID="{B886924C-FE24-43D2-A513-BEBBF3B30299}">
  <ds:schemaRefs>
    <ds:schemaRef ds:uri="ESRI.ArcGIS.Mapping.OfficeIntegration.PowerPointInfo"/>
  </ds:schemaRefs>
</ds:datastoreItem>
</file>

<file path=customXml/itemProps27.xml><?xml version="1.0" encoding="utf-8"?>
<ds:datastoreItem xmlns:ds="http://schemas.openxmlformats.org/officeDocument/2006/customXml" ds:itemID="{DAA2BC50-99AA-4D88-90A2-1E24A648A7C1}">
  <ds:schemaRefs>
    <ds:schemaRef ds:uri="ESRI.ArcGIS.Mapping.OfficeIntegration.PowerPointInfo"/>
  </ds:schemaRefs>
</ds:datastoreItem>
</file>

<file path=customXml/itemProps28.xml><?xml version="1.0" encoding="utf-8"?>
<ds:datastoreItem xmlns:ds="http://schemas.openxmlformats.org/officeDocument/2006/customXml" ds:itemID="{16E3A026-0B99-435B-A024-8A0D31865239}">
  <ds:schemaRefs>
    <ds:schemaRef ds:uri="ESRI.ArcGIS.Mapping.OfficeIntegration.PowerPointInfo"/>
  </ds:schemaRefs>
</ds:datastoreItem>
</file>

<file path=customXml/itemProps29.xml><?xml version="1.0" encoding="utf-8"?>
<ds:datastoreItem xmlns:ds="http://schemas.openxmlformats.org/officeDocument/2006/customXml" ds:itemID="{C955E8A2-34BA-4D0F-B4C9-B8B6BC0F8DB2}">
  <ds:schemaRefs>
    <ds:schemaRef ds:uri="ESRI.ArcGIS.Mapping.OfficeIntegration.PowerPointInfo"/>
  </ds:schemaRefs>
</ds:datastoreItem>
</file>

<file path=customXml/itemProps3.xml><?xml version="1.0" encoding="utf-8"?>
<ds:datastoreItem xmlns:ds="http://schemas.openxmlformats.org/officeDocument/2006/customXml" ds:itemID="{746709EA-149D-401F-A237-7F5A79A08FE6}">
  <ds:schemaRefs>
    <ds:schemaRef ds:uri="ESRI.ArcGIS.Mapping.OfficeIntegration.PowerPointInfo"/>
  </ds:schemaRefs>
</ds:datastoreItem>
</file>

<file path=customXml/itemProps30.xml><?xml version="1.0" encoding="utf-8"?>
<ds:datastoreItem xmlns:ds="http://schemas.openxmlformats.org/officeDocument/2006/customXml" ds:itemID="{891722CF-A3AA-4687-B425-461B8D5F9C53}">
  <ds:schemaRefs>
    <ds:schemaRef ds:uri="ESRI.ArcGIS.Mapping.OfficeIntegration.PowerPointInfo"/>
  </ds:schemaRefs>
</ds:datastoreItem>
</file>

<file path=customXml/itemProps31.xml><?xml version="1.0" encoding="utf-8"?>
<ds:datastoreItem xmlns:ds="http://schemas.openxmlformats.org/officeDocument/2006/customXml" ds:itemID="{CD6AB7DE-2D6A-483F-AEEC-182382DE8339}">
  <ds:schemaRefs>
    <ds:schemaRef ds:uri="ESRI.ArcGIS.Mapping.OfficeIntegration.PowerPointInfo"/>
  </ds:schemaRefs>
</ds:datastoreItem>
</file>

<file path=customXml/itemProps32.xml><?xml version="1.0" encoding="utf-8"?>
<ds:datastoreItem xmlns:ds="http://schemas.openxmlformats.org/officeDocument/2006/customXml" ds:itemID="{19ECD631-D95B-4A97-92C9-E6F48BF14AB6}">
  <ds:schemaRefs>
    <ds:schemaRef ds:uri="ESRI.ArcGIS.Mapping.OfficeIntegration.PowerPointInfo"/>
  </ds:schemaRefs>
</ds:datastoreItem>
</file>

<file path=customXml/itemProps33.xml><?xml version="1.0" encoding="utf-8"?>
<ds:datastoreItem xmlns:ds="http://schemas.openxmlformats.org/officeDocument/2006/customXml" ds:itemID="{8516ABB0-6D27-4C34-8335-73E8950FC8AE}">
  <ds:schemaRefs>
    <ds:schemaRef ds:uri="ESRI.ArcGIS.Mapping.OfficeIntegration.PowerPointInfo"/>
  </ds:schemaRefs>
</ds:datastoreItem>
</file>

<file path=customXml/itemProps34.xml><?xml version="1.0" encoding="utf-8"?>
<ds:datastoreItem xmlns:ds="http://schemas.openxmlformats.org/officeDocument/2006/customXml" ds:itemID="{FD60E31A-4FFC-4C26-BCC3-8627D0B1C447}">
  <ds:schemaRefs>
    <ds:schemaRef ds:uri="ESRI.ArcGIS.Mapping.OfficeIntegration.PowerPointInfo"/>
  </ds:schemaRefs>
</ds:datastoreItem>
</file>

<file path=customXml/itemProps35.xml><?xml version="1.0" encoding="utf-8"?>
<ds:datastoreItem xmlns:ds="http://schemas.openxmlformats.org/officeDocument/2006/customXml" ds:itemID="{3AFA0B93-D7D6-403B-9922-D412F450DA88}">
  <ds:schemaRefs>
    <ds:schemaRef ds:uri="ESRI.ArcGIS.Mapping.OfficeIntegration.PowerPointInfo"/>
  </ds:schemaRefs>
</ds:datastoreItem>
</file>

<file path=customXml/itemProps36.xml><?xml version="1.0" encoding="utf-8"?>
<ds:datastoreItem xmlns:ds="http://schemas.openxmlformats.org/officeDocument/2006/customXml" ds:itemID="{68815F4A-EF8C-4103-A52B-CB86F656A74B}">
  <ds:schemaRefs>
    <ds:schemaRef ds:uri="ESRI.ArcGIS.Mapping.OfficeIntegration.PowerPointInfo"/>
  </ds:schemaRefs>
</ds:datastoreItem>
</file>

<file path=customXml/itemProps37.xml><?xml version="1.0" encoding="utf-8"?>
<ds:datastoreItem xmlns:ds="http://schemas.openxmlformats.org/officeDocument/2006/customXml" ds:itemID="{812891AE-05F4-4386-953A-5F1073A49706}">
  <ds:schemaRefs>
    <ds:schemaRef ds:uri="ESRI.ArcGIS.Mapping.OfficeIntegration.PowerPointInfo"/>
  </ds:schemaRefs>
</ds:datastoreItem>
</file>

<file path=customXml/itemProps38.xml><?xml version="1.0" encoding="utf-8"?>
<ds:datastoreItem xmlns:ds="http://schemas.openxmlformats.org/officeDocument/2006/customXml" ds:itemID="{EDDBA890-C625-4260-9477-9D5F21B75A70}">
  <ds:schemaRefs>
    <ds:schemaRef ds:uri="ESRI.ArcGIS.Mapping.OfficeIntegration.PowerPointInfo"/>
  </ds:schemaRefs>
</ds:datastoreItem>
</file>

<file path=customXml/itemProps4.xml><?xml version="1.0" encoding="utf-8"?>
<ds:datastoreItem xmlns:ds="http://schemas.openxmlformats.org/officeDocument/2006/customXml" ds:itemID="{AC3DBBFD-196A-40C2-ADCE-B5B44D215B16}">
  <ds:schemaRefs>
    <ds:schemaRef ds:uri="ESRI.ArcGIS.Mapping.OfficeIntegration.PowerPointInfo"/>
  </ds:schemaRefs>
</ds:datastoreItem>
</file>

<file path=customXml/itemProps5.xml><?xml version="1.0" encoding="utf-8"?>
<ds:datastoreItem xmlns:ds="http://schemas.openxmlformats.org/officeDocument/2006/customXml" ds:itemID="{FD3DFF08-C89A-400A-B958-362C506E1BC3}">
  <ds:schemaRefs>
    <ds:schemaRef ds:uri="ESRI.ArcGIS.Mapping.OfficeIntegration.PowerPointInfo"/>
  </ds:schemaRefs>
</ds:datastoreItem>
</file>

<file path=customXml/itemProps6.xml><?xml version="1.0" encoding="utf-8"?>
<ds:datastoreItem xmlns:ds="http://schemas.openxmlformats.org/officeDocument/2006/customXml" ds:itemID="{866E7497-9C6B-42F8-BD96-22E4BBC783DB}">
  <ds:schemaRefs>
    <ds:schemaRef ds:uri="ESRI.ArcGIS.Mapping.OfficeIntegration.PowerPointInfo"/>
  </ds:schemaRefs>
</ds:datastoreItem>
</file>

<file path=customXml/itemProps7.xml><?xml version="1.0" encoding="utf-8"?>
<ds:datastoreItem xmlns:ds="http://schemas.openxmlformats.org/officeDocument/2006/customXml" ds:itemID="{2DEECB0E-4B95-49D9-8198-2FC882D8B0A1}">
  <ds:schemaRefs>
    <ds:schemaRef ds:uri="ESRI.ArcGIS.Mapping.OfficeIntegration.PowerPointInfo"/>
  </ds:schemaRefs>
</ds:datastoreItem>
</file>

<file path=customXml/itemProps8.xml><?xml version="1.0" encoding="utf-8"?>
<ds:datastoreItem xmlns:ds="http://schemas.openxmlformats.org/officeDocument/2006/customXml" ds:itemID="{3E4E4C63-2CF4-4B20-90E5-E9C8764FA7FE}">
  <ds:schemaRefs>
    <ds:schemaRef ds:uri="ESRI.ArcGIS.Mapping.OfficeIntegration.PowerPointInfo"/>
  </ds:schemaRefs>
</ds:datastoreItem>
</file>

<file path=customXml/itemProps9.xml><?xml version="1.0" encoding="utf-8"?>
<ds:datastoreItem xmlns:ds="http://schemas.openxmlformats.org/officeDocument/2006/customXml" ds:itemID="{7B6E361A-DB8A-44C7-934D-ED1A0C7007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1926</TotalTime>
  <Words>281</Words>
  <Application>Microsoft Office PowerPoint</Application>
  <PresentationFormat>On-screen Show (4:3)</PresentationFormat>
  <Paragraphs>60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Iowa</vt:lpstr>
      <vt:lpstr>Iowa DNR Initiatives</vt:lpstr>
      <vt:lpstr>Floodplain Mapping   Workflow Stages:</vt:lpstr>
      <vt:lpstr>Stages of County FPM Development  Protocol: to reach Stage 3 and become “public ready” data must be presented to public officials/stakeholders in order to garner feedback and ensure agreement of findings.    After incorporation of any new data we are more confident in sharing with the public.  For those counties with no countywide FIRM planned we will still have meetings with officials in order to be able to release our information for others to use for research and mitigation efforts.</vt:lpstr>
      <vt:lpstr>Flood Risk and Flood Depth</vt:lpstr>
      <vt:lpstr>PowerPoint Presentation</vt:lpstr>
      <vt:lpstr>Iowa Geospatial Data Clearinghouse</vt:lpstr>
      <vt:lpstr>Clarity in licensing</vt:lpstr>
    </vt:vector>
  </TitlesOfParts>
  <Company>Jackson County,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Reynolds</dc:creator>
  <cp:lastModifiedBy>Wilke-Brown, Patrick [OCIO]</cp:lastModifiedBy>
  <cp:revision>198</cp:revision>
  <dcterms:created xsi:type="dcterms:W3CDTF">2012-04-16T16:08:10Z</dcterms:created>
  <dcterms:modified xsi:type="dcterms:W3CDTF">2016-08-22T14:57:56Z</dcterms:modified>
</cp:coreProperties>
</file>